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  <p:sldMasterId id="2147483761" r:id="rId3"/>
    <p:sldMasterId id="2147483785" r:id="rId4"/>
  </p:sldMasterIdLst>
  <p:sldIdLst>
    <p:sldId id="270" r:id="rId5"/>
    <p:sldId id="256" r:id="rId6"/>
    <p:sldId id="262" r:id="rId7"/>
    <p:sldId id="263" r:id="rId8"/>
    <p:sldId id="264" r:id="rId9"/>
    <p:sldId id="266" r:id="rId10"/>
    <p:sldId id="268" r:id="rId11"/>
    <p:sldId id="258" r:id="rId12"/>
    <p:sldId id="261" r:id="rId13"/>
    <p:sldId id="26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52514F"/>
    <a:srgbClr val="615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0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53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07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39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39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7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85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01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3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6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0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2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0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8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2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85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90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3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24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22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50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41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63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06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27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17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60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3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56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40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19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28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51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51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044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34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396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05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6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3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7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7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5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C9D6-15F0-44E4-AEA0-933B07CD9A74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92716C-74A5-421E-93CA-91996A0D2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6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9273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2926713" y="2711361"/>
            <a:ext cx="63385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t-LT" sz="4400" b="1" cap="none" spc="0" dirty="0" err="1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Lithuanians</a:t>
            </a:r>
            <a:r>
              <a:rPr lang="lt-LT" sz="4400" b="1" cap="none" spc="0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lt-LT" sz="4400" b="1" dirty="0" err="1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r>
              <a:rPr lang="lt-LT" sz="4400" b="1" cap="none" spc="0" dirty="0" err="1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broad</a:t>
            </a:r>
            <a:r>
              <a:rPr lang="lt-LT" sz="4400" b="1" cap="none" spc="0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4400" b="1" cap="none" spc="0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&amp;</a:t>
            </a:r>
            <a:r>
              <a:rPr lang="lt-LT" sz="4400" b="1" cap="none" spc="0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lt-LT" sz="4400" b="1" cap="none" spc="0" dirty="0" err="1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Foreigners</a:t>
            </a:r>
            <a:r>
              <a:rPr lang="lt-LT" sz="4400" b="1" cap="none" spc="0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lt-LT" sz="4400" b="1" cap="none" spc="0" dirty="0" err="1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in</a:t>
            </a:r>
            <a:r>
              <a:rPr lang="lt-LT" sz="4400" b="1" cap="none" spc="0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Lithuania</a:t>
            </a:r>
            <a:endParaRPr lang="lt-LT" sz="4400" b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6229103" y="123008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lt-L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1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 descr="Related image">
            <a:extLst>
              <a:ext uri="{FF2B5EF4-FFF2-40B4-BE49-F238E27FC236}">
                <a16:creationId xmlns:a16="http://schemas.microsoft.com/office/drawing/2014/main" xmlns="" id="{A71F2EF1-B49C-435F-830C-B6B9977A0D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1517" y="1409293"/>
            <a:ext cx="8068963" cy="497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493759" y="416156"/>
            <a:ext cx="112044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Esperanto- the most successful constructed language</a:t>
            </a:r>
            <a:endParaRPr lang="lt-LT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3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9FE58F-62DB-4DCF-AF3B-41EED598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43F18-CFF9-4BD7-8F3E-00A8F3AD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esperanto language">
            <a:extLst>
              <a:ext uri="{FF2B5EF4-FFF2-40B4-BE49-F238E27FC236}">
                <a16:creationId xmlns:a16="http://schemas.microsoft.com/office/drawing/2014/main" xmlns="" id="{5356902A-8369-49EC-8E7F-0F89CB2F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0"/>
            <a:ext cx="11068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22DEB-C35A-4616-95FC-737C198E79C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48843" y="384781"/>
            <a:ext cx="9144000" cy="92327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  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Rūta Šepetys </a:t>
            </a:r>
            <a:endParaRPr lang="lt-L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63F34-6266-4208-BF72-D6C4F79948B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20184" y="1399661"/>
            <a:ext cx="7303368" cy="5077171"/>
          </a:xfrm>
        </p:spPr>
        <p:txBody>
          <a:bodyPr>
            <a:normAutofit/>
          </a:bodyPr>
          <a:lstStyle/>
          <a:p>
            <a:pPr lvl="0" algn="l"/>
            <a:r>
              <a:rPr lang="lt-LT" sz="3200" dirty="0"/>
              <a:t>Rūta </a:t>
            </a:r>
            <a:r>
              <a:rPr lang="lt-LT" sz="3200" dirty="0" smtClean="0"/>
              <a:t>Šepetys </a:t>
            </a:r>
            <a:r>
              <a:rPr lang="en-US" sz="3200" dirty="0" smtClean="0"/>
              <a:t>is </a:t>
            </a:r>
            <a:r>
              <a:rPr lang="en-US" sz="3200" dirty="0"/>
              <a:t>a </a:t>
            </a:r>
            <a:r>
              <a:rPr lang="lt-LT" sz="3200" dirty="0"/>
              <a:t>Lithuanian</a:t>
            </a:r>
            <a:r>
              <a:rPr lang="en-US" sz="3200" dirty="0"/>
              <a:t>-</a:t>
            </a:r>
            <a:r>
              <a:rPr lang="lt-LT" sz="3200" dirty="0"/>
              <a:t>A</a:t>
            </a:r>
            <a:r>
              <a:rPr lang="en-US" sz="3200" dirty="0"/>
              <a:t>me</a:t>
            </a:r>
            <a:r>
              <a:rPr lang="lt-LT" sz="3200" dirty="0" err="1"/>
              <a:t>rican</a:t>
            </a:r>
            <a:r>
              <a:rPr lang="en-US" sz="3200" dirty="0"/>
              <a:t> writer of historical fiction.</a:t>
            </a:r>
            <a:r>
              <a:rPr lang="lt-LT" sz="3200" dirty="0"/>
              <a:t>      </a:t>
            </a:r>
            <a:r>
              <a:rPr lang="en-US" sz="3200" dirty="0"/>
              <a:t> As an author, she is a #1 </a:t>
            </a:r>
            <a:r>
              <a:rPr lang="en-US" sz="3200" i="1" dirty="0"/>
              <a:t>New York Times</a:t>
            </a:r>
            <a:r>
              <a:rPr lang="en-US" sz="3200" dirty="0"/>
              <a:t> </a:t>
            </a:r>
            <a:r>
              <a:rPr lang="en-US" sz="3200" dirty="0" smtClean="0"/>
              <a:t>bestseller</a:t>
            </a:r>
            <a:r>
              <a:rPr lang="lt-LT" sz="3200" dirty="0" smtClean="0"/>
              <a:t>, </a:t>
            </a:r>
            <a:r>
              <a:rPr lang="en-US" sz="3200" dirty="0" smtClean="0"/>
              <a:t>an </a:t>
            </a:r>
            <a:r>
              <a:rPr lang="en-US" sz="3200" dirty="0"/>
              <a:t>international bestseller, </a:t>
            </a:r>
            <a:r>
              <a:rPr lang="en-US" sz="3200" dirty="0" smtClean="0"/>
              <a:t>and the </a:t>
            </a:r>
            <a:r>
              <a:rPr lang="en-US" sz="3200" dirty="0"/>
              <a:t>winner of the Carnegie Medal. </a:t>
            </a:r>
            <a:r>
              <a:rPr lang="lt-LT" sz="3200" dirty="0"/>
              <a:t>       </a:t>
            </a:r>
            <a:r>
              <a:rPr lang="lt-LT" sz="3200" dirty="0" err="1"/>
              <a:t>She</a:t>
            </a:r>
            <a:r>
              <a:rPr lang="lt-LT" sz="3200" dirty="0"/>
              <a:t> </a:t>
            </a:r>
            <a:r>
              <a:rPr lang="lt-LT" sz="3200" dirty="0" err="1"/>
              <a:t>is</a:t>
            </a:r>
            <a:r>
              <a:rPr lang="lt-LT" sz="3200" dirty="0"/>
              <a:t> </a:t>
            </a:r>
            <a:r>
              <a:rPr lang="en-US" sz="3200" dirty="0"/>
              <a:t>the first American writer of young adult literature to speak at the E</a:t>
            </a:r>
            <a:r>
              <a:rPr lang="lt-LT" sz="3200" dirty="0" err="1"/>
              <a:t>uropean</a:t>
            </a:r>
            <a:r>
              <a:rPr lang="lt-LT" sz="3200" dirty="0"/>
              <a:t> </a:t>
            </a:r>
            <a:r>
              <a:rPr lang="en-US" sz="3200" dirty="0" smtClean="0"/>
              <a:t>P</a:t>
            </a:r>
            <a:r>
              <a:rPr lang="lt-LT" sz="3200" dirty="0" err="1" smtClean="0"/>
              <a:t>arl</a:t>
            </a:r>
            <a:r>
              <a:rPr lang="en-US" sz="3200" dirty="0" err="1" smtClean="0"/>
              <a:t>i</a:t>
            </a:r>
            <a:r>
              <a:rPr lang="lt-LT" sz="3200" dirty="0" err="1" smtClean="0"/>
              <a:t>ament</a:t>
            </a:r>
            <a:r>
              <a:rPr lang="lt-LT" sz="3200" dirty="0"/>
              <a:t>. </a:t>
            </a:r>
            <a:r>
              <a:rPr lang="en-US" sz="3200" dirty="0"/>
              <a:t>Her work is published in over fifty countries and thirty languages and is currently in development for two films.</a:t>
            </a:r>
            <a:endParaRPr lang="lt-LT" sz="3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125FB49-2BF6-47F3-94AC-F4EF355F9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41" y="1399661"/>
            <a:ext cx="4325604" cy="50771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2261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36D47F97-50DE-43E2-8051-281C3E252A76}"/>
              </a:ext>
            </a:extLst>
          </p:cNvPr>
          <p:cNvSpPr txBox="1"/>
          <p:nvPr/>
        </p:nvSpPr>
        <p:spPr>
          <a:xfrm>
            <a:off x="5199993" y="2195215"/>
            <a:ext cx="6590156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lt-LT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Rūta Šepetys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kumimoji="0" lang="lt-LT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lt-LT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kumimoji="0" lang="lt-LT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lt-LT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famous</a:t>
            </a:r>
            <a:r>
              <a:rPr kumimoji="0" lang="lt-LT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lt-LT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endParaRPr kumimoji="0" lang="lt-LT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hy you need to read Between Shades of Gray by Ruta Sepetys">
            <a:extLst>
              <a:ext uri="{FF2B5EF4-FFF2-40B4-BE49-F238E27FC236}">
                <a16:creationId xmlns:a16="http://schemas.microsoft.com/office/drawing/2014/main" xmlns="" id="{6098876E-8D37-46B9-BD96-5B85F1E9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5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5988616" y="2662688"/>
            <a:ext cx="5012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“Between Shades of Gray”</a:t>
            </a:r>
            <a:endParaRPr lang="lt-LT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83D23-1B45-4A0F-980B-90E494A62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2674" y="199753"/>
            <a:ext cx="8638633" cy="1188720"/>
          </a:xfrm>
        </p:spPr>
        <p:txBody>
          <a:bodyPr anchorCtr="1">
            <a:normAutofit/>
          </a:bodyPr>
          <a:lstStyle/>
          <a:p>
            <a:pPr lvl="0" algn="ctr"/>
            <a:r>
              <a:rPr lang="en-GB" dirty="0">
                <a:latin typeface="Calibri"/>
              </a:rPr>
              <a:t>Scenes from the movie “Ashes in the Snow”</a:t>
            </a:r>
            <a:endParaRPr lang="lt-LT" dirty="0">
              <a:latin typeface="Calibri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9B263091-FFEC-46CD-B2EE-0FC2A8464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13" y="1834504"/>
            <a:ext cx="5731862" cy="4775983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19564BCC-3D74-43F2-ADD9-B63E34166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91" y="1834504"/>
            <a:ext cx="5524868" cy="24205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B7686796-842F-45D3-9720-B192C0FA7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991" y="4345802"/>
            <a:ext cx="5524868" cy="226468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573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DE8D92-2CC5-496A-A101-1CE9D594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672" y="1626954"/>
            <a:ext cx="4817902" cy="901520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Ad</a:t>
            </a:r>
            <a:r>
              <a:rPr lang="lt-LT" dirty="0">
                <a:solidFill>
                  <a:schemeClr val="tx1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mas </a:t>
            </a:r>
            <a:r>
              <a:rPr lang="en-US" dirty="0" err="1">
                <a:solidFill>
                  <a:schemeClr val="tx1"/>
                </a:solidFill>
              </a:rPr>
              <a:t>mickevičius</a:t>
            </a:r>
            <a:r>
              <a:rPr lang="lt-LT" dirty="0">
                <a:solidFill>
                  <a:schemeClr val="tx1"/>
                </a:solidFill>
              </a:rPr>
              <a:t/>
            </a:r>
            <a:br>
              <a:rPr lang="lt-LT" dirty="0">
                <a:solidFill>
                  <a:schemeClr val="tx1"/>
                </a:solidFill>
              </a:rPr>
            </a:br>
            <a:r>
              <a:rPr lang="lt-LT" dirty="0">
                <a:solidFill>
                  <a:schemeClr val="tx1"/>
                </a:solidFill>
              </a:rPr>
              <a:t>      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Image result for adam mickiewicz">
            <a:extLst>
              <a:ext uri="{FF2B5EF4-FFF2-40B4-BE49-F238E27FC236}">
                <a16:creationId xmlns:a16="http://schemas.microsoft.com/office/drawing/2014/main" xmlns="" id="{70B70825-DE71-446E-9737-5EB13358E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" r="-1" b="4014"/>
          <a:stretch/>
        </p:blipFill>
        <p:spPr bwMode="auto">
          <a:xfrm>
            <a:off x="0" y="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425AFFF-3AA4-4126-94C3-27B75E3768BD}"/>
              </a:ext>
            </a:extLst>
          </p:cNvPr>
          <p:cNvSpPr/>
          <p:nvPr/>
        </p:nvSpPr>
        <p:spPr>
          <a:xfrm>
            <a:off x="8769439" y="2077714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cap="all" spc="200" dirty="0">
                <a:solidFill>
                  <a:prstClr val="white"/>
                </a:solidFill>
                <a:ea typeface="+mj-ea"/>
                <a:cs typeface="+mj-cs"/>
              </a:rPr>
              <a:t> (1798-1855)</a:t>
            </a:r>
            <a:endParaRPr lang="en-US" dirty="0"/>
          </a:p>
        </p:txBody>
      </p:sp>
      <p:sp>
        <p:nvSpPr>
          <p:cNvPr id="3" name="Stačiakampis 2"/>
          <p:cNvSpPr/>
          <p:nvPr/>
        </p:nvSpPr>
        <p:spPr>
          <a:xfrm>
            <a:off x="8035757" y="3428995"/>
            <a:ext cx="221079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 err="1" smtClean="0"/>
              <a:t>Poet</a:t>
            </a:r>
            <a:endParaRPr lang="lt-LT" sz="2800" dirty="0"/>
          </a:p>
          <a:p>
            <a:r>
              <a:rPr lang="lt-LT" sz="2800" dirty="0" err="1" smtClean="0"/>
              <a:t>Publicist</a:t>
            </a:r>
            <a:r>
              <a:rPr lang="lt-LT" sz="2800" dirty="0" smtClean="0"/>
              <a:t> </a:t>
            </a:r>
          </a:p>
          <a:p>
            <a:r>
              <a:rPr lang="lt-LT" sz="2800" dirty="0" err="1" smtClean="0"/>
              <a:t>Political</a:t>
            </a:r>
            <a:r>
              <a:rPr lang="lt-LT" sz="2800" dirty="0" smtClean="0"/>
              <a:t> </a:t>
            </a:r>
            <a:r>
              <a:rPr lang="lt-LT" sz="2800" dirty="0" err="1" smtClean="0"/>
              <a:t>figure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4003243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 descr="Image result for Adam Mickiewicz Monument, KrakÃ³w">
            <a:extLst>
              <a:ext uri="{FF2B5EF4-FFF2-40B4-BE49-F238E27FC236}">
                <a16:creationId xmlns:a16="http://schemas.microsoft.com/office/drawing/2014/main" xmlns="" id="{8A497275-D2FD-4760-A2B7-B578301E85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b="726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394722" y="1170889"/>
            <a:ext cx="5701288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lt-LT" sz="3200" dirty="0" err="1" smtClean="0">
                <a:ln w="0"/>
                <a:solidFill>
                  <a:srgbClr val="5251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</a:t>
            </a:r>
            <a:r>
              <a:rPr lang="lt-LT" sz="3200" dirty="0" smtClean="0">
                <a:ln w="0"/>
                <a:solidFill>
                  <a:srgbClr val="5251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lt-LT" sz="3200" dirty="0" err="1" smtClean="0">
                <a:ln w="0"/>
                <a:solidFill>
                  <a:srgbClr val="5251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regarded</a:t>
            </a:r>
            <a:r>
              <a:rPr lang="lt-LT" sz="3200" dirty="0" smtClean="0">
                <a:ln w="0"/>
                <a:solidFill>
                  <a:srgbClr val="5251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lt-LT" sz="3200" dirty="0" err="1" smtClean="0">
                <a:ln w="0"/>
                <a:solidFill>
                  <a:srgbClr val="5251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himself</a:t>
            </a:r>
            <a:r>
              <a:rPr lang="lt-LT" sz="3200" dirty="0" smtClean="0">
                <a:ln w="0"/>
                <a:solidFill>
                  <a:srgbClr val="5251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lt-LT" sz="3200" dirty="0" err="1" smtClean="0">
                <a:ln w="0"/>
                <a:solidFill>
                  <a:srgbClr val="5251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</a:t>
            </a:r>
            <a:r>
              <a:rPr lang="lt-LT" sz="3200" dirty="0">
                <a:ln w="0"/>
                <a:solidFill>
                  <a:srgbClr val="5251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lt-LT" sz="3200" dirty="0" err="1" smtClean="0">
                <a:ln w="0"/>
                <a:solidFill>
                  <a:srgbClr val="5251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both</a:t>
            </a:r>
            <a:r>
              <a:rPr lang="lt-LT" sz="3200" dirty="0" smtClean="0">
                <a:ln w="0"/>
                <a:solidFill>
                  <a:srgbClr val="5251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Lithuanian </a:t>
            </a:r>
            <a:r>
              <a:rPr lang="lt-LT" sz="3200" dirty="0" err="1" smtClean="0">
                <a:ln w="0"/>
                <a:solidFill>
                  <a:srgbClr val="5251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r>
              <a:rPr lang="lt-LT" sz="3200" dirty="0" smtClean="0">
                <a:ln w="0"/>
                <a:solidFill>
                  <a:srgbClr val="5251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lt-LT" sz="3200" dirty="0" err="1" smtClean="0">
                <a:ln w="0"/>
                <a:solidFill>
                  <a:srgbClr val="5251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Polish</a:t>
            </a:r>
            <a:endParaRPr lang="lt-LT" sz="3200" dirty="0" smtClean="0">
              <a:ln w="0"/>
              <a:solidFill>
                <a:srgbClr val="5251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AutoNum type="alphaUcPeriod"/>
            </a:pPr>
            <a:endParaRPr lang="lt-LT" sz="4000" b="0" cap="none" spc="0" dirty="0">
              <a:ln w="0"/>
              <a:solidFill>
                <a:srgbClr val="5251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0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8C3462-224B-4016-B2C8-4DA38916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9ED1D9-E58A-4827-869D-7F9ADDFA7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Adam Mickiewicz Monument, Vilnius">
            <a:extLst>
              <a:ext uri="{FF2B5EF4-FFF2-40B4-BE49-F238E27FC236}">
                <a16:creationId xmlns:a16="http://schemas.microsoft.com/office/drawing/2014/main" xmlns="" id="{9D1D5465-C4A8-4FFC-84B5-79ED1EBC3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" b="4038"/>
          <a:stretch/>
        </p:blipFill>
        <p:spPr bwMode="auto">
          <a:xfrm>
            <a:off x="-2" y="1370"/>
            <a:ext cx="12192001" cy="69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-126124" y="480060"/>
            <a:ext cx="73778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His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work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inspired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ithuanians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to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seek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independence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not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only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XIX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century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but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XX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century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</a:t>
            </a:r>
            <a:r>
              <a:rPr lang="lt-LT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lt-LT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well</a:t>
            </a:r>
            <a:endParaRPr lang="lt-LT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4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9F3ED-4E80-40AC-8439-B021458E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56" y="1284333"/>
            <a:ext cx="6334689" cy="13569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Ludwik</a:t>
            </a:r>
            <a:r>
              <a:rPr lang="en-US" dirty="0"/>
              <a:t> </a:t>
            </a:r>
            <a:r>
              <a:rPr lang="en-US" dirty="0" err="1"/>
              <a:t>Lejzer</a:t>
            </a:r>
            <a:r>
              <a:rPr lang="en-US" dirty="0"/>
              <a:t> Zamenhof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>           </a:t>
            </a:r>
            <a:r>
              <a:rPr lang="lt-LT" dirty="0" smtClean="0"/>
              <a:t>(</a:t>
            </a:r>
            <a:r>
              <a:rPr lang="lt-LT" dirty="0"/>
              <a:t>1859-1917)</a:t>
            </a:r>
            <a:endParaRPr lang="en-US" dirty="0"/>
          </a:p>
        </p:txBody>
      </p:sp>
      <p:pic>
        <p:nvPicPr>
          <p:cNvPr id="3097" name="Picture 2" descr="Image result for l zamenhof">
            <a:extLst>
              <a:ext uri="{FF2B5EF4-FFF2-40B4-BE49-F238E27FC236}">
                <a16:creationId xmlns:a16="http://schemas.microsoft.com/office/drawing/2014/main" xmlns="" id="{5C14687C-F1AE-4B9B-AA93-2DDC14C0B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" r="2" b="23404"/>
          <a:stretch/>
        </p:blipFill>
        <p:spPr bwMode="auto"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lt-L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209956" y="361950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3200" dirty="0" err="1" smtClean="0"/>
              <a:t>He</a:t>
            </a:r>
            <a:r>
              <a:rPr lang="lt-LT" sz="3200" dirty="0" smtClean="0"/>
              <a:t> </a:t>
            </a:r>
            <a:r>
              <a:rPr lang="lt-LT" sz="3200" dirty="0" err="1" smtClean="0"/>
              <a:t>was</a:t>
            </a:r>
            <a:r>
              <a:rPr lang="lt-LT" sz="3200" dirty="0" smtClean="0"/>
              <a:t> a </a:t>
            </a:r>
            <a:r>
              <a:rPr lang="lt-LT" sz="3200" dirty="0" err="1" smtClean="0"/>
              <a:t>Polish-Jewish</a:t>
            </a:r>
            <a:r>
              <a:rPr lang="lt-LT" sz="3200" dirty="0" smtClean="0"/>
              <a:t> </a:t>
            </a:r>
            <a:r>
              <a:rPr lang="lt-LT" sz="3200" dirty="0" err="1" smtClean="0"/>
              <a:t>optician</a:t>
            </a:r>
            <a:r>
              <a:rPr lang="lt-LT" sz="3200" dirty="0" smtClean="0"/>
              <a:t>     </a:t>
            </a:r>
            <a:r>
              <a:rPr lang="lt-LT" sz="3200" dirty="0" err="1" smtClean="0"/>
              <a:t>of</a:t>
            </a:r>
            <a:r>
              <a:rPr lang="lt-LT" sz="3200" dirty="0" smtClean="0"/>
              <a:t> </a:t>
            </a:r>
            <a:r>
              <a:rPr lang="lt-LT" sz="3200" dirty="0" err="1" smtClean="0"/>
              <a:t>the</a:t>
            </a:r>
            <a:r>
              <a:rPr lang="lt-LT" sz="3200" dirty="0" smtClean="0"/>
              <a:t> Lithuanian </a:t>
            </a:r>
            <a:r>
              <a:rPr lang="lt-LT" sz="3200" dirty="0" err="1" smtClean="0"/>
              <a:t>origin</a:t>
            </a:r>
            <a:r>
              <a:rPr lang="lt-LT" sz="3200" dirty="0" smtClean="0"/>
              <a:t>.</a:t>
            </a:r>
          </a:p>
        </p:txBody>
      </p:sp>
      <p:sp>
        <p:nvSpPr>
          <p:cNvPr id="7" name="Stačiakampis 6"/>
          <p:cNvSpPr/>
          <p:nvPr/>
        </p:nvSpPr>
        <p:spPr>
          <a:xfrm>
            <a:off x="209956" y="4860495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3200" dirty="0" err="1"/>
              <a:t>Best</a:t>
            </a:r>
            <a:r>
              <a:rPr lang="lt-LT" sz="3200" dirty="0"/>
              <a:t> </a:t>
            </a:r>
            <a:r>
              <a:rPr lang="lt-LT" sz="3200" dirty="0" err="1"/>
              <a:t>known</a:t>
            </a:r>
            <a:r>
              <a:rPr lang="lt-LT" sz="3200" dirty="0"/>
              <a:t> </a:t>
            </a:r>
            <a:r>
              <a:rPr lang="lt-LT" sz="3200" dirty="0" err="1"/>
              <a:t>as</a:t>
            </a:r>
            <a:r>
              <a:rPr lang="lt-LT" sz="3200" dirty="0"/>
              <a:t> </a:t>
            </a:r>
            <a:r>
              <a:rPr lang="lt-LT" sz="3200" dirty="0" err="1"/>
              <a:t>the</a:t>
            </a:r>
            <a:r>
              <a:rPr lang="lt-LT" sz="3200" dirty="0"/>
              <a:t> </a:t>
            </a:r>
            <a:r>
              <a:rPr lang="lt-LT" sz="3200" dirty="0" err="1"/>
              <a:t>creator</a:t>
            </a:r>
            <a:r>
              <a:rPr lang="lt-LT" sz="3200" dirty="0"/>
              <a:t> </a:t>
            </a:r>
            <a:r>
              <a:rPr lang="lt-LT" sz="3200" dirty="0" err="1"/>
              <a:t>of</a:t>
            </a:r>
            <a:r>
              <a:rPr lang="lt-LT" sz="3200" dirty="0"/>
              <a:t> </a:t>
            </a:r>
            <a:r>
              <a:rPr lang="lt-LT" sz="3200" dirty="0" err="1"/>
              <a:t>the</a:t>
            </a:r>
            <a:r>
              <a:rPr lang="lt-LT" sz="3200" dirty="0"/>
              <a:t> Esperanto </a:t>
            </a:r>
            <a:r>
              <a:rPr lang="lt-LT" sz="3200" dirty="0" err="1" smtClean="0"/>
              <a:t>language</a:t>
            </a:r>
            <a:r>
              <a:rPr lang="lt-LT" sz="3200" dirty="0" smtClean="0"/>
              <a:t>.</a:t>
            </a:r>
            <a:endParaRPr lang="lt-LT" sz="3200" dirty="0"/>
          </a:p>
          <a:p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340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esperanto">
            <a:extLst>
              <a:ext uri="{FF2B5EF4-FFF2-40B4-BE49-F238E27FC236}">
                <a16:creationId xmlns:a16="http://schemas.microsoft.com/office/drawing/2014/main" xmlns="" id="{DB6FC069-782C-4475-8D2D-FE0E0B071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0" b="1487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esperanto">
            <a:extLst>
              <a:ext uri="{FF2B5EF4-FFF2-40B4-BE49-F238E27FC236}">
                <a16:creationId xmlns:a16="http://schemas.microsoft.com/office/drawing/2014/main" xmlns="" id="{8380FFD1-9B41-4EE9-AD5B-95BAD5F99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8" t="47421" b="27116"/>
          <a:stretch/>
        </p:blipFill>
        <p:spPr bwMode="auto">
          <a:xfrm>
            <a:off x="4417255" y="284178"/>
            <a:ext cx="3132406" cy="24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ECFFA7-D122-49B0-B120-1B5E7696A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65"/>
          <a:stretch/>
        </p:blipFill>
        <p:spPr>
          <a:xfrm>
            <a:off x="9216950" y="3284113"/>
            <a:ext cx="2670279" cy="23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Šnabždesys">
  <a:themeElements>
    <a:clrScheme name="Šnabždesy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nabždesy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nabždesy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109</Words>
  <Application>Microsoft Office PowerPoint</Application>
  <PresentationFormat>Panoramiczny</PresentationFormat>
  <Paragraphs>18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Gill Sans MT</vt:lpstr>
      <vt:lpstr>Wingdings 3</vt:lpstr>
      <vt:lpstr>Office Theme</vt:lpstr>
      <vt:lpstr>Parcel</vt:lpstr>
      <vt:lpstr>1_Parcel</vt:lpstr>
      <vt:lpstr>Šnabždesys</vt:lpstr>
      <vt:lpstr>Prezentacja programu PowerPoint</vt:lpstr>
      <vt:lpstr>   Rūta Šepetys </vt:lpstr>
      <vt:lpstr>Prezentacja programu PowerPoint</vt:lpstr>
      <vt:lpstr>Scenes from the movie “Ashes in the Snow”</vt:lpstr>
      <vt:lpstr>Adomas mickevičius          </vt:lpstr>
      <vt:lpstr>Prezentacja programu PowerPoint</vt:lpstr>
      <vt:lpstr>Prezentacja programu PowerPoint</vt:lpstr>
      <vt:lpstr>Ludwik Lejzer Zamenhof            (1859-1917)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Valiulis</dc:creator>
  <cp:lastModifiedBy>Jolanta Kozubska</cp:lastModifiedBy>
  <cp:revision>23</cp:revision>
  <dcterms:created xsi:type="dcterms:W3CDTF">2018-12-02T13:33:10Z</dcterms:created>
  <dcterms:modified xsi:type="dcterms:W3CDTF">2018-12-08T14:01:32Z</dcterms:modified>
</cp:coreProperties>
</file>