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C0AA-3B1B-4241-934F-1A5434DDE87A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718A-E6C3-48B3-B500-97FE51D67EA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RH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hguil</dc:creator>
  <cp:lastModifiedBy>hguil</cp:lastModifiedBy>
  <cp:revision>1</cp:revision>
  <dcterms:created xsi:type="dcterms:W3CDTF">2018-12-14T13:40:04Z</dcterms:created>
  <dcterms:modified xsi:type="dcterms:W3CDTF">2018-12-14T13:40:43Z</dcterms:modified>
</cp:coreProperties>
</file>