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D1FF-3612-4B22-931C-64D7EF45E913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A038-38CB-460C-8CD1-EA65047AEDB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3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4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5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6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B7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81050" y="0"/>
            <a:ext cx="7581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hguil</dc:creator>
  <cp:lastModifiedBy>hguil</cp:lastModifiedBy>
  <cp:revision>2</cp:revision>
  <dcterms:created xsi:type="dcterms:W3CDTF">2018-12-14T13:38:21Z</dcterms:created>
  <dcterms:modified xsi:type="dcterms:W3CDTF">2018-12-14T13:39:32Z</dcterms:modified>
</cp:coreProperties>
</file>