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-90" y="-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4000">
    <p:checke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4000">
    <p:checke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4000">
    <p:checke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transition advClick="0" advTm="4000">
    <p:checke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4000">
    <p:checke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4000">
    <p:checke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4000">
    <p:checke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4000">
    <p:checke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4000">
    <p:checke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4000">
    <p:checke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4000">
    <p:checke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4000">
    <p:checke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4000">
    <p:checke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4000">
    <p:checke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4000">
    <p:checke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4000">
    <p:checke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4000">
    <p:checke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ransition advClick="0" advTm="4000">
    <p:checker dir="vert"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FRANCJA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Ola Gil</a:t>
            </a:r>
          </a:p>
          <a:p>
            <a:r>
              <a:rPr lang="pl-PL" dirty="0" smtClean="0"/>
              <a:t>Julia Kwiecień</a:t>
            </a:r>
            <a:endParaRPr lang="pl-PL" dirty="0"/>
          </a:p>
        </p:txBody>
      </p:sp>
      <p:pic>
        <p:nvPicPr>
          <p:cNvPr id="4" name="Obraz 3" descr="Logo2 M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42900"/>
            <a:ext cx="3109239" cy="17489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81151760"/>
      </p:ext>
    </p:extLst>
  </p:cSld>
  <p:clrMapOvr>
    <a:masterClrMapping/>
  </p:clrMapOvr>
  <p:transition advClick="0" advTm="4000">
    <p:checke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Erasmus team</a:t>
            </a:r>
            <a:endParaRPr lang="pl-PL" dirty="0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5110" b="25110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4275004207"/>
      </p:ext>
    </p:extLst>
  </p:cSld>
  <p:clrMapOvr>
    <a:masterClrMapping/>
  </p:clrMapOvr>
  <p:transition advClick="0" advTm="4000">
    <p:checke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1600" y="5778573"/>
            <a:ext cx="4922082" cy="3599316"/>
          </a:xfrm>
        </p:spPr>
        <p:txBody>
          <a:bodyPr/>
          <a:lstStyle/>
          <a:p>
            <a:r>
              <a:rPr lang="pl-PL" dirty="0" smtClean="0"/>
              <a:t>Grupowe zdjęcie polskiej ekipy we Francji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" y="1014975"/>
            <a:ext cx="4121150" cy="54948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82512181"/>
      </p:ext>
    </p:extLst>
  </p:cSld>
  <p:clrMapOvr>
    <a:masterClrMapping/>
  </p:clrMapOvr>
  <p:transition advClick="0" advTm="4000">
    <p:checke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83430" y="812873"/>
            <a:ext cx="3956882" cy="3599316"/>
          </a:xfrm>
        </p:spPr>
        <p:txBody>
          <a:bodyPr/>
          <a:lstStyle/>
          <a:p>
            <a:r>
              <a:rPr lang="pl-PL" dirty="0" smtClean="0"/>
              <a:t>Takie idylliczne widoki czekają przed Lourdes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121" y="1755281"/>
            <a:ext cx="5143500" cy="4889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98427451"/>
      </p:ext>
    </p:extLst>
  </p:cSld>
  <p:clrMapOvr>
    <a:masterClrMapping/>
  </p:clrMapOvr>
  <p:transition advClick="0" advTm="4000">
    <p:checke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800100"/>
            <a:ext cx="4170561" cy="5560749"/>
          </a:xfrm>
        </p:spPr>
      </p:pic>
      <p:sp>
        <p:nvSpPr>
          <p:cNvPr id="8" name="pole tekstowe 7"/>
          <p:cNvSpPr txBox="1"/>
          <p:nvPr/>
        </p:nvSpPr>
        <p:spPr>
          <a:xfrm>
            <a:off x="5461000" y="1244600"/>
            <a:ext cx="5054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A to już najważniejsze miejsce w Lourdes</a:t>
            </a:r>
            <a:endParaRPr lang="pl-PL" sz="2800" dirty="0"/>
          </a:p>
        </p:txBody>
      </p:sp>
    </p:spTree>
    <p:extLst>
      <p:ext uri="{BB962C8B-B14F-4D97-AF65-F5344CB8AC3E}">
        <p14:creationId xmlns="" xmlns:p14="http://schemas.microsoft.com/office/powerpoint/2010/main" val="755106715"/>
      </p:ext>
    </p:extLst>
  </p:cSld>
  <p:clrMapOvr>
    <a:masterClrMapping/>
  </p:clrMapOvr>
  <p:transition advClick="0" advTm="4000">
    <p:checke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721100" y="508073"/>
            <a:ext cx="4223582" cy="3599316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Przenosimy się do stacji badawczej na szczycie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49" y="1587500"/>
            <a:ext cx="6204535" cy="46572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65640825"/>
      </p:ext>
    </p:extLst>
  </p:cSld>
  <p:clrMapOvr>
    <a:masterClrMapping/>
  </p:clrMapOvr>
  <p:transition advClick="0" advTm="4000">
    <p:checke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426200" y="2336873"/>
            <a:ext cx="3867982" cy="3599316"/>
          </a:xfrm>
        </p:spPr>
        <p:txBody>
          <a:bodyPr/>
          <a:lstStyle/>
          <a:p>
            <a:r>
              <a:rPr lang="pl-PL" dirty="0" smtClean="0"/>
              <a:t>Widoki ze szczytu Pirenejów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584200"/>
            <a:ext cx="5143500" cy="59361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48452133"/>
      </p:ext>
    </p:extLst>
  </p:cSld>
  <p:clrMapOvr>
    <a:masterClrMapping/>
  </p:clrMapOvr>
  <p:transition advClick="0" advTm="4000">
    <p:checke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03700" y="91998"/>
            <a:ext cx="3340100" cy="3599316"/>
          </a:xfrm>
        </p:spPr>
        <p:txBody>
          <a:bodyPr/>
          <a:lstStyle/>
          <a:p>
            <a:r>
              <a:rPr lang="pl-PL" dirty="0" smtClean="0"/>
              <a:t>Park w </a:t>
            </a:r>
            <a:r>
              <a:rPr lang="pl-PL" dirty="0" err="1" smtClean="0"/>
              <a:t>Tarbes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521" y="753228"/>
            <a:ext cx="6394450" cy="58761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08212412"/>
      </p:ext>
    </p:extLst>
  </p:cSld>
  <p:clrMapOvr>
    <a:masterClrMapping/>
  </p:clrMapOvr>
  <p:transition advClick="0" advTm="4000">
    <p:checke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610600" y="2336873"/>
            <a:ext cx="2933700" cy="3599316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Ostatnie chwile przed powrotem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1" y="1155700"/>
            <a:ext cx="7382933" cy="5537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06234784"/>
      </p:ext>
    </p:extLst>
  </p:cSld>
  <p:clrMapOvr>
    <a:masterClrMapping/>
  </p:clrMapOvr>
  <p:transition advClick="0" advTm="4000">
    <p:checker dir="vert"/>
  </p:transition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15</TotalTime>
  <Words>44</Words>
  <Application>Microsoft Office PowerPoint</Application>
  <PresentationFormat>Niestandardowy</PresentationFormat>
  <Paragraphs>11</Paragraphs>
  <Slides>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0" baseType="lpstr">
      <vt:lpstr>Berlin</vt:lpstr>
      <vt:lpstr>FRANCJA</vt:lpstr>
      <vt:lpstr>Erasmus team</vt:lpstr>
      <vt:lpstr>Slajd 3</vt:lpstr>
      <vt:lpstr>Slajd 4</vt:lpstr>
      <vt:lpstr>Slajd 5</vt:lpstr>
      <vt:lpstr>Slajd 6</vt:lpstr>
      <vt:lpstr>Slajd 7</vt:lpstr>
      <vt:lpstr>Slajd 8</vt:lpstr>
      <vt:lpstr>Slajd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FRANCJA</dc:title>
  <dc:creator>PC</dc:creator>
  <cp:lastModifiedBy>Użytkownik systemu Windows</cp:lastModifiedBy>
  <cp:revision>4</cp:revision>
  <dcterms:created xsi:type="dcterms:W3CDTF">2019-05-19T11:09:41Z</dcterms:created>
  <dcterms:modified xsi:type="dcterms:W3CDTF">2019-05-23T15:03:16Z</dcterms:modified>
</cp:coreProperties>
</file>