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5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4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E4AC03-2C16-4631-BAE5-4A42A5ED0F62}" type="datetimeFigureOut">
              <a:rPr lang="pl-PL" smtClean="0"/>
              <a:pPr/>
              <a:t>23.05.2019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143ABF-F260-4FDB-B932-5A6253A98C2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4000">
    <p:diamond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ERASMUS+ </a:t>
            </a:r>
            <a:r>
              <a:rPr lang="pl-PL" sz="2000" smtClean="0"/>
              <a:t>GERMANY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sz="5400" b="1" dirty="0" smtClean="0"/>
              <a:t>ANDERNACH 2017</a:t>
            </a:r>
            <a:endParaRPr lang="pl-PL" sz="5400" b="1" dirty="0"/>
          </a:p>
        </p:txBody>
      </p:sp>
      <p:sp>
        <p:nvSpPr>
          <p:cNvPr id="1026" name="AutoShape 2" descr="Obraz znaleziony dla: flaga niemiec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1781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Obraz znaleziony dla: flaga niemiec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1781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Obraz znaleziony dla: flaga niemiec"/>
          <p:cNvSpPr>
            <a:spLocks noChangeAspect="1" noChangeArrowheads="1"/>
          </p:cNvSpPr>
          <p:nvPr/>
        </p:nvSpPr>
        <p:spPr bwMode="auto">
          <a:xfrm>
            <a:off x="63500" y="-136525"/>
            <a:ext cx="2105025" cy="2000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Obraz znaleziony dla: flaga niemiec"/>
          <p:cNvSpPr>
            <a:spLocks noChangeAspect="1" noChangeArrowheads="1"/>
          </p:cNvSpPr>
          <p:nvPr/>
        </p:nvSpPr>
        <p:spPr bwMode="auto">
          <a:xfrm>
            <a:off x="63500" y="-136525"/>
            <a:ext cx="2105025" cy="2000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Obraz 7" descr="Logo2 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9385" y="764704"/>
            <a:ext cx="4608511" cy="2592288"/>
          </a:xfrm>
          <a:prstGeom prst="rect">
            <a:avLst/>
          </a:prstGeo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err="1" smtClean="0"/>
              <a:t>Thanks</a:t>
            </a:r>
            <a:r>
              <a:rPr lang="pl-PL" b="1" i="1" dirty="0" smtClean="0"/>
              <a:t> for </a:t>
            </a:r>
            <a:r>
              <a:rPr lang="pl-PL" b="1" i="1" dirty="0" err="1" smtClean="0"/>
              <a:t>watching</a:t>
            </a:r>
            <a:r>
              <a:rPr lang="pl-PL" b="1" i="1" dirty="0" smtClean="0"/>
              <a:t> </a:t>
            </a:r>
            <a:r>
              <a:rPr lang="pl-PL" b="1" i="1" dirty="0" smtClean="0">
                <a:sym typeface="Wingdings" pitchFamily="2" charset="2"/>
              </a:rPr>
              <a:t></a:t>
            </a:r>
            <a:endParaRPr lang="pl-PL" b="1" i="1" dirty="0"/>
          </a:p>
        </p:txBody>
      </p:sp>
      <p:pic>
        <p:nvPicPr>
          <p:cNvPr id="4" name="Symbol zastępczy zawartości 3" descr="anan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7493" y="1600200"/>
            <a:ext cx="3683964" cy="4495800"/>
          </a:xfrm>
        </p:spPr>
      </p:pic>
    </p:spTree>
  </p:cSld>
  <p:clrMapOvr>
    <a:masterClrMapping/>
  </p:clrMapOvr>
  <p:transition advClick="0" advTm="4000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Beautiful</a:t>
            </a:r>
            <a:r>
              <a:rPr lang="pl-PL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pl-PL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sky</a:t>
            </a:r>
            <a:endParaRPr lang="pl-PL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Symbol zastępczy zawartości 3" descr="erasmus lufthansa 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282154"/>
          </a:xfrm>
        </p:spPr>
        <p:txBody>
          <a:bodyPr>
            <a:normAutofit/>
          </a:bodyPr>
          <a:lstStyle/>
          <a:p>
            <a:r>
              <a:rPr lang="pl-PL" b="1" i="1" dirty="0" err="1" smtClean="0"/>
              <a:t>Adorable</a:t>
            </a:r>
            <a:r>
              <a:rPr lang="pl-PL" b="1" i="1" dirty="0" smtClean="0"/>
              <a:t> german </a:t>
            </a:r>
            <a:r>
              <a:rPr lang="pl-PL" b="1" i="1" dirty="0" err="1" smtClean="0"/>
              <a:t>town</a:t>
            </a:r>
            <a:r>
              <a:rPr lang="pl-PL" b="1" i="1" dirty="0" smtClean="0"/>
              <a:t>- Andernach</a:t>
            </a:r>
            <a:endParaRPr lang="pl-PL" b="1" i="1" dirty="0"/>
          </a:p>
        </p:txBody>
      </p:sp>
      <p:pic>
        <p:nvPicPr>
          <p:cNvPr id="5" name="Symbol zastępczy zawartości 4" descr="erasmus andernach v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82094"/>
            <a:ext cx="3886200" cy="2185988"/>
          </a:xfrm>
        </p:spPr>
      </p:pic>
      <p:pic>
        <p:nvPicPr>
          <p:cNvPr id="6" name="Symbol zastępczy zawartości 5" descr="erasmus andernach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18910" y="2327672"/>
            <a:ext cx="3964715" cy="2973536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err="1" smtClean="0"/>
              <a:t>Train</a:t>
            </a:r>
            <a:r>
              <a:rPr lang="pl-PL" b="1" i="1" dirty="0" smtClean="0"/>
              <a:t> </a:t>
            </a:r>
            <a:r>
              <a:rPr lang="pl-PL" b="1" i="1" dirty="0" err="1" smtClean="0"/>
              <a:t>in</a:t>
            </a:r>
            <a:r>
              <a:rPr lang="pl-PL" b="1" i="1" dirty="0" smtClean="0"/>
              <a:t> Germany </a:t>
            </a:r>
            <a:endParaRPr lang="pl-PL" b="1" i="1" dirty="0"/>
          </a:p>
        </p:txBody>
      </p:sp>
      <p:pic>
        <p:nvPicPr>
          <p:cNvPr id="4" name="Symbol zastępczy zawartości 3" descr="erasmus pocia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93208" y="1600200"/>
            <a:ext cx="7992533" cy="44958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 smtClean="0"/>
              <a:t>Geyser- </a:t>
            </a:r>
            <a:r>
              <a:rPr lang="pl-PL" b="1" i="1" dirty="0" err="1" smtClean="0"/>
              <a:t>main</a:t>
            </a:r>
            <a:r>
              <a:rPr lang="pl-PL" b="1" i="1" dirty="0" smtClean="0"/>
              <a:t> </a:t>
            </a:r>
            <a:r>
              <a:rPr lang="pl-PL" b="1" i="1" dirty="0" err="1" smtClean="0"/>
              <a:t>tourist</a:t>
            </a:r>
            <a:r>
              <a:rPr lang="pl-PL" b="1" i="1" dirty="0" smtClean="0"/>
              <a:t> </a:t>
            </a:r>
            <a:r>
              <a:rPr lang="pl-PL" b="1" i="1" dirty="0" err="1" smtClean="0"/>
              <a:t>atraction</a:t>
            </a:r>
            <a:r>
              <a:rPr lang="pl-PL" b="1" i="1" dirty="0" smtClean="0"/>
              <a:t> </a:t>
            </a:r>
            <a:r>
              <a:rPr lang="pl-PL" b="1" i="1" dirty="0" err="1" smtClean="0"/>
              <a:t>in</a:t>
            </a:r>
            <a:r>
              <a:rPr lang="pl-PL" b="1" i="1" dirty="0" smtClean="0"/>
              <a:t> Andernach</a:t>
            </a:r>
            <a:endParaRPr lang="pl-PL" b="1" i="1" dirty="0"/>
          </a:p>
        </p:txBody>
      </p:sp>
      <p:pic>
        <p:nvPicPr>
          <p:cNvPr id="4" name="Symbol zastępczy zawartości 3" descr="erasmus gejz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03550" y="1600200"/>
            <a:ext cx="3371850" cy="44958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err="1" smtClean="0"/>
              <a:t>Trip</a:t>
            </a:r>
            <a:r>
              <a:rPr lang="pl-PL" b="1" i="1" dirty="0" smtClean="0"/>
              <a:t> to Cochem</a:t>
            </a:r>
            <a:endParaRPr lang="pl-PL" b="1" i="1" dirty="0"/>
          </a:p>
        </p:txBody>
      </p:sp>
      <p:pic>
        <p:nvPicPr>
          <p:cNvPr id="7" name="Symbol zastępczy zawartości 6" descr="coche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2771775"/>
            <a:ext cx="3886200" cy="2914650"/>
          </a:xfrm>
        </p:spPr>
      </p:pic>
      <p:pic>
        <p:nvPicPr>
          <p:cNvPr id="8" name="Symbol zastępczy zawartości 7" descr="erasmus view from the castl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771775"/>
            <a:ext cx="3886200" cy="2914650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pl-PL" dirty="0" err="1" smtClean="0"/>
              <a:t>Amazing</a:t>
            </a:r>
            <a:r>
              <a:rPr lang="pl-PL" dirty="0" smtClean="0"/>
              <a:t> </a:t>
            </a:r>
            <a:r>
              <a:rPr lang="pl-PL" dirty="0" err="1" smtClean="0"/>
              <a:t>castle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i="1" dirty="0" err="1" smtClean="0"/>
              <a:t>View</a:t>
            </a:r>
            <a:r>
              <a:rPr lang="pl-PL" i="1" dirty="0" smtClean="0"/>
              <a:t> </a:t>
            </a:r>
            <a:r>
              <a:rPr lang="pl-PL" i="1" dirty="0" err="1" smtClean="0"/>
              <a:t>from</a:t>
            </a:r>
            <a:r>
              <a:rPr lang="pl-PL" i="1" dirty="0" smtClean="0"/>
              <a:t> </a:t>
            </a:r>
            <a:r>
              <a:rPr lang="pl-PL" i="1" dirty="0" err="1" smtClean="0"/>
              <a:t>the</a:t>
            </a:r>
            <a:r>
              <a:rPr lang="pl-PL" i="1" dirty="0" smtClean="0"/>
              <a:t> </a:t>
            </a:r>
            <a:r>
              <a:rPr lang="pl-PL" i="1" dirty="0" err="1" smtClean="0"/>
              <a:t>castle</a:t>
            </a:r>
            <a:endParaRPr lang="pl-PL" i="1" dirty="0"/>
          </a:p>
        </p:txBody>
      </p:sp>
    </p:spTree>
  </p:cSld>
  <p:clrMapOvr>
    <a:masterClrMapping/>
  </p:clrMapOvr>
  <p:transition advClick="0" advTm="4000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err="1" smtClean="0"/>
              <a:t>Amazing</a:t>
            </a:r>
            <a:r>
              <a:rPr lang="pl-PL" b="1" i="1" dirty="0" smtClean="0"/>
              <a:t> Cochem </a:t>
            </a:r>
            <a:endParaRPr lang="pl-PL" b="1" i="1" dirty="0"/>
          </a:p>
        </p:txBody>
      </p:sp>
      <p:pic>
        <p:nvPicPr>
          <p:cNvPr id="4" name="Symbol zastępczy zawartości 3" descr="cochem nie takie zł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299" y="1600200"/>
            <a:ext cx="3692351" cy="4495800"/>
          </a:xfrm>
        </p:spPr>
      </p:pic>
    </p:spTree>
  </p:cSld>
  <p:clrMapOvr>
    <a:masterClrMapping/>
  </p:clrMapOvr>
  <p:transition advClick="0" advTm="4000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err="1" smtClean="0"/>
              <a:t>Work</a:t>
            </a:r>
            <a:r>
              <a:rPr lang="pl-PL" b="1" i="1" dirty="0" smtClean="0"/>
              <a:t> </a:t>
            </a:r>
            <a:r>
              <a:rPr lang="pl-PL" b="1" i="1" dirty="0" err="1" smtClean="0"/>
              <a:t>in</a:t>
            </a:r>
            <a:r>
              <a:rPr lang="pl-PL" b="1" i="1" dirty="0" smtClean="0"/>
              <a:t> international </a:t>
            </a:r>
            <a:r>
              <a:rPr lang="pl-PL" b="1" i="1" dirty="0" err="1" smtClean="0"/>
              <a:t>groups</a:t>
            </a:r>
            <a:endParaRPr lang="pl-PL" b="1" i="1" dirty="0"/>
          </a:p>
        </p:txBody>
      </p:sp>
      <p:pic>
        <p:nvPicPr>
          <p:cNvPr id="5" name="Symbol zastępczy zawartości 4" descr="grupy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17356"/>
            <a:ext cx="3886200" cy="2915464"/>
          </a:xfrm>
        </p:spPr>
      </p:pic>
      <p:pic>
        <p:nvPicPr>
          <p:cNvPr id="6" name="Symbol zastępczy zawartości 5" descr="erasmus typki na ziemi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02275" y="1589088"/>
            <a:ext cx="2571750" cy="4572000"/>
          </a:xfrm>
        </p:spPr>
      </p:pic>
    </p:spTree>
  </p:cSld>
  <p:clrMapOvr>
    <a:masterClrMapping/>
  </p:clrMapOvr>
  <p:transition advClick="0" advTm="4000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 err="1" smtClean="0"/>
              <a:t>Fell</a:t>
            </a:r>
            <a:r>
              <a:rPr lang="pl-PL" b="1" i="1" dirty="0" smtClean="0"/>
              <a:t> </a:t>
            </a:r>
            <a:r>
              <a:rPr lang="pl-PL" b="1" i="1" dirty="0" err="1" smtClean="0"/>
              <a:t>like</a:t>
            </a:r>
            <a:r>
              <a:rPr lang="pl-PL" b="1" i="1" dirty="0" smtClean="0"/>
              <a:t> a </a:t>
            </a:r>
            <a:r>
              <a:rPr lang="pl-PL" b="1" i="1" dirty="0" err="1" smtClean="0"/>
              <a:t>real</a:t>
            </a:r>
            <a:r>
              <a:rPr lang="pl-PL" b="1" i="1" dirty="0" smtClean="0"/>
              <a:t> </a:t>
            </a:r>
            <a:r>
              <a:rPr lang="pl-PL" b="1" i="1" dirty="0" err="1" smtClean="0"/>
              <a:t>politician</a:t>
            </a:r>
            <a:endParaRPr lang="pl-PL" b="1" i="1" dirty="0"/>
          </a:p>
        </p:txBody>
      </p:sp>
      <p:pic>
        <p:nvPicPr>
          <p:cNvPr id="5" name="Symbol zastępczy zawartości 4" descr="sejmik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17763"/>
            <a:ext cx="3886200" cy="2914650"/>
          </a:xfrm>
        </p:spPr>
      </p:pic>
      <p:pic>
        <p:nvPicPr>
          <p:cNvPr id="6" name="Symbol zastępczy zawartości 5" descr="erasmus konferencj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ransition advClick="0" advTm="4000">
    <p:diamond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</TotalTime>
  <Words>44</Words>
  <Application>Microsoft Office PowerPoint</Application>
  <PresentationFormat>Pokaz na ekranie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Średni</vt:lpstr>
      <vt:lpstr>ERASMUS+ GERMANY</vt:lpstr>
      <vt:lpstr>Beautiful sky</vt:lpstr>
      <vt:lpstr>Adorable german town- Andernach</vt:lpstr>
      <vt:lpstr>Train in Germany </vt:lpstr>
      <vt:lpstr>Geyser- main tourist atraction in Andernach</vt:lpstr>
      <vt:lpstr>Trip to Cochem</vt:lpstr>
      <vt:lpstr>Amazing Cochem </vt:lpstr>
      <vt:lpstr>Work in international groups</vt:lpstr>
      <vt:lpstr>Fell like a real politician</vt:lpstr>
      <vt:lpstr>Thanks for watching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mduda</dc:creator>
  <cp:lastModifiedBy>Użytkownik systemu Windows</cp:lastModifiedBy>
  <cp:revision>9</cp:revision>
  <dcterms:created xsi:type="dcterms:W3CDTF">2019-05-20T19:26:48Z</dcterms:created>
  <dcterms:modified xsi:type="dcterms:W3CDTF">2019-05-23T15:04:05Z</dcterms:modified>
</cp:coreProperties>
</file>