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275" r:id="rId3"/>
    <p:sldId id="277" r:id="rId4"/>
    <p:sldId id="278" r:id="rId5"/>
    <p:sldId id="274" r:id="rId6"/>
    <p:sldId id="279" r:id="rId7"/>
    <p:sldId id="283" r:id="rId8"/>
    <p:sldId id="280" r:id="rId9"/>
    <p:sldId id="273" r:id="rId10"/>
    <p:sldId id="281" r:id="rId11"/>
    <p:sldId id="282" r:id="rId12"/>
    <p:sldId id="284" r:id="rId13"/>
    <p:sldId id="285" r:id="rId14"/>
    <p:sldId id="261" r:id="rId15"/>
    <p:sldId id="256" r:id="rId16"/>
    <p:sldId id="257" r:id="rId17"/>
    <p:sldId id="258" r:id="rId18"/>
    <p:sldId id="264" r:id="rId19"/>
    <p:sldId id="262" r:id="rId20"/>
    <p:sldId id="263" r:id="rId21"/>
    <p:sldId id="265" r:id="rId22"/>
    <p:sldId id="260" r:id="rId23"/>
    <p:sldId id="266" r:id="rId24"/>
    <p:sldId id="267" r:id="rId25"/>
    <p:sldId id="268" r:id="rId26"/>
    <p:sldId id="269" r:id="rId27"/>
    <p:sldId id="270" r:id="rId28"/>
    <p:sldId id="272" r:id="rId29"/>
    <p:sldId id="259" r:id="rId30"/>
    <p:sldId id="271" r:id="rId31"/>
    <p:sldId id="286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 autoAdjust="0"/>
    <p:restoredTop sz="94660"/>
  </p:normalViewPr>
  <p:slideViewPr>
    <p:cSldViewPr>
      <p:cViewPr varScale="1">
        <p:scale>
          <a:sx n="72" d="100"/>
          <a:sy n="72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CB9E-F553-4114-AC83-4A6A356F2158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E6B55-F1B6-45F3-A422-C2365040DDA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E6B55-F1B6-45F3-A422-C2365040DDAB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67984-C11B-40CD-8169-D34675BF50A6}" type="datetimeFigureOut">
              <a:rPr lang="pl-PL" smtClean="0"/>
              <a:pPr/>
              <a:t>28.05.2019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5BA9E-EDF9-4E13-BD21-A5A68BDB4EA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9600" dirty="0" err="1" smtClean="0">
                <a:latin typeface="Algerian" pitchFamily="82" charset="0"/>
              </a:rPr>
              <a:t>Spain</a:t>
            </a:r>
            <a:endParaRPr lang="pl-PL" sz="9600" dirty="0" smtClean="0">
              <a:latin typeface="Algerian" pitchFamily="82" charset="0"/>
            </a:endParaRPr>
          </a:p>
          <a:p>
            <a:pPr algn="ctr">
              <a:buNone/>
            </a:pPr>
            <a:r>
              <a:rPr lang="pl-PL" sz="9600" dirty="0" smtClean="0">
                <a:latin typeface="Algerian" pitchFamily="82" charset="0"/>
              </a:rPr>
              <a:t>6-10th </a:t>
            </a:r>
            <a:r>
              <a:rPr lang="pl-PL" sz="9600" dirty="0" err="1" smtClean="0">
                <a:latin typeface="Algerian" pitchFamily="82" charset="0"/>
              </a:rPr>
              <a:t>April</a:t>
            </a:r>
            <a:r>
              <a:rPr lang="pl-PL" sz="9600" smtClean="0">
                <a:latin typeface="Algerian" pitchFamily="82" charset="0"/>
              </a:rPr>
              <a:t> 2019</a:t>
            </a:r>
            <a:r>
              <a:rPr lang="pl-PL" sz="9600" smtClean="0">
                <a:latin typeface="Algerian" pitchFamily="82" charset="0"/>
              </a:rPr>
              <a:t> </a:t>
            </a:r>
            <a:endParaRPr lang="pl-PL" sz="9600" dirty="0"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32656"/>
            <a:ext cx="7704856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we went on a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trip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larger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city –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Seville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It's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such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beautiful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place! City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amazing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palms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everywhere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small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streets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city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simply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magical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visited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a lot of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monuments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Cathedral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Giralda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Tower and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finally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Old Town.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Although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weather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wasn't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favorable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beginning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cloudy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and windy),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finally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900" dirty="0" err="1" smtClean="0">
                <a:latin typeface="Arial" pitchFamily="34" charset="0"/>
                <a:cs typeface="Arial" pitchFamily="34" charset="0"/>
              </a:rPr>
              <a:t>came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 out. </a:t>
            </a:r>
          </a:p>
          <a:p>
            <a:pPr>
              <a:buNone/>
            </a:pPr>
            <a:r>
              <a:rPr lang="pl-PL" dirty="0" smtClean="0"/>
              <a:t/>
            </a:r>
            <a:br>
              <a:rPr lang="pl-PL" dirty="0" smtClean="0"/>
            </a:br>
            <a:endParaRPr lang="pl-PL" b="0" dirty="0"/>
          </a:p>
        </p:txBody>
      </p:sp>
      <p:pic>
        <p:nvPicPr>
          <p:cNvPr id="4" name="Obraz 3" descr="94c7ce14-7fc4-4c6f-b604-d2294a4acf7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708920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4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348880"/>
            <a:ext cx="3871979" cy="290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4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29810" y="1330010"/>
            <a:ext cx="5098513" cy="382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4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996952"/>
            <a:ext cx="4856088" cy="364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_49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8640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60648"/>
            <a:ext cx="4427984" cy="5865515"/>
          </a:xfrm>
        </p:spPr>
        <p:txBody>
          <a:bodyPr/>
          <a:lstStyle/>
          <a:p>
            <a:pPr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  In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city,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time,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was 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traditional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Spanish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holiday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Feria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On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large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square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lot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people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who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sang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danced,ate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traditional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dishes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simply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fun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many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stalls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funfair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Men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elegantly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dressed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shirts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women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traditional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colorful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dresses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Everyone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looked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unearthly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place was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very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colorful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looked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magnificient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d1097706-d7fc-4a5f-9675-073a95eefd1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WhatsApp Image 2019-05-12 at 19.43.4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4353948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60735822_671898893239502_506158065152268697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56992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WhatsApp Image 2019-05-23 at 16.26.0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WhatsApp Image 2019-05-23 at 16.26.08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573016"/>
            <a:ext cx="4104456" cy="30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WhatsApp Image 2019-05-23 at 16.26.09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2656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7200" b="1" dirty="0" err="1" smtClean="0">
                <a:latin typeface="Bahnschrift SemiBold" pitchFamily="34" charset="0"/>
              </a:rPr>
              <a:t>Thursday</a:t>
            </a:r>
            <a:endParaRPr lang="pl-PL" sz="7200" b="1" dirty="0">
              <a:latin typeface="Bahnschrift SemiBold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2" y="332656"/>
            <a:ext cx="3312368" cy="5306144"/>
          </a:xfrm>
        </p:spPr>
        <p:txBody>
          <a:bodyPr>
            <a:normAutofit/>
          </a:bodyPr>
          <a:lstStyle/>
          <a:p>
            <a:pPr algn="l"/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started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trip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Tarifa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special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place,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because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seen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part od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Africa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We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left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8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teachers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students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pl-PL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IMG_4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60648"/>
            <a:ext cx="549829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5508104" y="3140968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trip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took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about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one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hour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by bus.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got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there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we went to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look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coast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everyone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was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inpressed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surprised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close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pl-P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IMG_4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140968"/>
            <a:ext cx="4640064" cy="348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52536" y="476671"/>
            <a:ext cx="5040560" cy="37444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     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Soon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arrived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participating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NGO’s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worker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very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interesting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educating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meeting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when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could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learn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more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Res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Cross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Spain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fundation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helps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_4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20005" y="572683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49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68960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_49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9557" y="3977680"/>
            <a:ext cx="3396886" cy="254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88640"/>
            <a:ext cx="8820472" cy="593752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also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visited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Playa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de Bolonia,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known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most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beautiful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beach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Spain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spent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free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time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talking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chilling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Even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though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weather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wasn’t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perfect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swimming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sunbathing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 lot of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fun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together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.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_5016hbhb 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844824"/>
            <a:ext cx="7436564" cy="483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hatsApp Image 2019-05-23 at 19.48.4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6792" y="908720"/>
            <a:ext cx="8483680" cy="477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60649"/>
            <a:ext cx="4392488" cy="31683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Bolonia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all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went to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eat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 dinner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resteurant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While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going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stopped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viewpoint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could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enjoyed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breathtaking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view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_5059o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80928"/>
            <a:ext cx="489654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5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88640"/>
            <a:ext cx="3899925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600" b="1" dirty="0" err="1" smtClean="0">
                <a:latin typeface="Bahnschrift SemiBold" pitchFamily="34" charset="0"/>
              </a:rPr>
              <a:t>Monday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7"/>
            <a:ext cx="4320480" cy="2376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attraction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Vejer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de la Frontera.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amazing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town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which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characterized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by a lot of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narrow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streets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white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houses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centre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town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_5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564904"/>
            <a:ext cx="470452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5075bjn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42412" y="994292"/>
            <a:ext cx="5256584" cy="378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5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8d4f5533-602d-4677-9c6a-7a3c2493d1be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245936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_5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14682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7200" b="1" dirty="0" err="1" smtClean="0">
                <a:latin typeface="Bahnschrift SemiBold" pitchFamily="34" charset="0"/>
              </a:rPr>
              <a:t>Friday</a:t>
            </a:r>
            <a:endParaRPr lang="pl-PL" sz="7200" b="1" dirty="0">
              <a:latin typeface="Bahnschrift SemiBold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0"/>
            <a:ext cx="8507288" cy="6093296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Friday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started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8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pm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activities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school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Puerto Real.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making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 poster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imigrants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refugees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WhatsApp Image 2019-05-23 at 20.38.4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62473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60648"/>
            <a:ext cx="4932040" cy="5865515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presentations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took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place.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country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presentated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problems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migrations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their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country.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way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learnt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looks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other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european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countries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– not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only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let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us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looked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differently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modern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world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issue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_5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996952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_5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1583" y="3356992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IMG_5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88640"/>
            <a:ext cx="3912437" cy="293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school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went to 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town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hall,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warmly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greeted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language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country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which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took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part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student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also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got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nice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gift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Obraz 3" descr="IMG_5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628800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5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9549" y="2996952"/>
            <a:ext cx="432047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88640"/>
            <a:ext cx="4896544" cy="158417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school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visit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town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hall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time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lunch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together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hosts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their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families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tried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spanish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dishes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snacks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Obraz 3" descr="WhatsApppppppppp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04664"/>
            <a:ext cx="3240360" cy="576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WhatsAppppp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916832"/>
            <a:ext cx="2952328" cy="470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44008" y="332656"/>
            <a:ext cx="4248472" cy="5793507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main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Friday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school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party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teachers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host’s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families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also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saw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them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amazing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dancing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performers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so much time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singing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dancing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witch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each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other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_5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56021" cy="31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_5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45024"/>
            <a:ext cx="3775968" cy="28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_5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068960"/>
            <a:ext cx="3967989" cy="297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hatsApp Image 2019-05-23 at 21.54.4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3068960"/>
            <a:ext cx="7272808" cy="363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WhatsApp Image 2019-05-23 at 21.54.4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60851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WhatsApp Image 2019-05-23 at 21.56.0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60648"/>
            <a:ext cx="3504389" cy="262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7200" b="1" dirty="0" err="1" smtClean="0">
                <a:latin typeface="Bahnschrift SemiBold" pitchFamily="34" charset="0"/>
              </a:rPr>
              <a:t>Saturday</a:t>
            </a:r>
            <a:endParaRPr lang="pl-PL" sz="7200" b="1" dirty="0">
              <a:latin typeface="Bahnschrift SemiBold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7344816" cy="57214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was a long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tiring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night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2am we went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airport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long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wait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flew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Warsaw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Brussels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directly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 Sevilla. As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turned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out,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wasn't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one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suitcases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airport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took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little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time to master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situation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However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arriving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train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 Puerto Real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good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moods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returned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because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met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hosts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9dac423f-f626-4a99-b566-b98dd2e028bdjjn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132856"/>
            <a:ext cx="313234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429b5135-756f-4299-b0ac-b42153c8079f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564904"/>
            <a:ext cx="4932040" cy="369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last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took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train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Seville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spent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couple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hours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sightseeing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while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waiting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plain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evening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leave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Spain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but we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leaving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many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new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experiences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wonderful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memories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new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friends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WhatsApp Image 2019-05-23 at 22.08.1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412776"/>
            <a:ext cx="33603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60960903_292005461688047_868699544123080704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489654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WhatsApp Image 2019-05-23 at 22.04.0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7707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Julia Kamińska</a:t>
            </a:r>
          </a:p>
          <a:p>
            <a:pPr>
              <a:buNone/>
            </a:pPr>
            <a:r>
              <a:rPr lang="pl-PL" smtClean="0"/>
              <a:t>Dominika Majchrzak</a:t>
            </a:r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5688632" cy="5361459"/>
          </a:xfrm>
        </p:spPr>
        <p:txBody>
          <a:bodyPr/>
          <a:lstStyle/>
          <a:p>
            <a:pPr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getting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acquainted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temporary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residence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host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families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decided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 go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Cádiz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people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Erasmus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spend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time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exploring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city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eating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dinner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lot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fun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8319f078-5b08-4a84-8430-827166660af0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86085" y="1790380"/>
            <a:ext cx="3347493" cy="561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4a2da31b-4cdf-49d1-bd6a-a539966cdebe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60648"/>
            <a:ext cx="275430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7200" b="1" dirty="0" err="1" smtClean="0">
                <a:latin typeface="Bahnschrift SemiBold" pitchFamily="34" charset="0"/>
              </a:rPr>
              <a:t>Tuesday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60648"/>
            <a:ext cx="4752528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more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exciting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First, we went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school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hosts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could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see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lessons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Spain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look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like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Although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didn't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understand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anything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quite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interesting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everyone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gathered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one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room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groups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made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various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posters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whose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topic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was,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course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migrations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e46d80c7-f4bf-4909-88e5-80eb4433cfe6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692696"/>
            <a:ext cx="356439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7fe4038e-e18b-4988-b881-1e049ec12c11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80928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35896" y="404664"/>
            <a:ext cx="5050904" cy="5721499"/>
          </a:xfrm>
        </p:spPr>
        <p:txBody>
          <a:bodyPr/>
          <a:lstStyle/>
          <a:p>
            <a:pPr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main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point of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began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- 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trip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Cadiz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On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spot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all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got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maps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tasks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 do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particular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time.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Walking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around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city was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really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tiring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but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everyone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a great time.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IMG_48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2492896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nkn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149080"/>
            <a:ext cx="335549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_4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43508" y="728700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4330824" cy="5433467"/>
          </a:xfrm>
        </p:spPr>
        <p:txBody>
          <a:bodyPr/>
          <a:lstStyle/>
          <a:p>
            <a:pPr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had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free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time, so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everyone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decided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 go out for a dinner (we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ate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traditional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food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, for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example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tortilla) and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- to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beach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Spanish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beaches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most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beautiful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9567a856-4319-422c-85b5-3d4aa692cf26b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764704"/>
            <a:ext cx="3708412" cy="4944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4f434893-4e9e-4c1f-aa21-cb901dded6ce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87624" y="1700808"/>
            <a:ext cx="2592288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b="1" dirty="0" err="1" smtClean="0">
                <a:latin typeface="Bahnschrift SemiBold" pitchFamily="34" charset="0"/>
              </a:rPr>
              <a:t>Wednesday</a:t>
            </a:r>
            <a:r>
              <a:rPr lang="pl-PL" sz="7200" b="1" dirty="0" smtClean="0">
                <a:latin typeface="Bahnschrift SemiBold" pitchFamily="34" charset="0"/>
              </a:rPr>
              <a:t> </a:t>
            </a:r>
            <a:endParaRPr lang="pl-PL" sz="7200" b="1" dirty="0">
              <a:latin typeface="Bahnschrift SemiBold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895</Words>
  <Application>Microsoft Office PowerPoint</Application>
  <PresentationFormat>Pokaz na ekranie (4:3)</PresentationFormat>
  <Paragraphs>37</Paragraphs>
  <Slides>31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Monday </vt:lpstr>
      <vt:lpstr>Slajd 3</vt:lpstr>
      <vt:lpstr>Slajd 4</vt:lpstr>
      <vt:lpstr>Tuesday </vt:lpstr>
      <vt:lpstr>Slajd 6</vt:lpstr>
      <vt:lpstr>Slajd 7</vt:lpstr>
      <vt:lpstr>Slajd 8</vt:lpstr>
      <vt:lpstr>Wednesday 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kamin</dc:creator>
  <cp:lastModifiedBy>Użytkownik systemu Windows</cp:lastModifiedBy>
  <cp:revision>35</cp:revision>
  <dcterms:created xsi:type="dcterms:W3CDTF">2019-05-23T15:49:45Z</dcterms:created>
  <dcterms:modified xsi:type="dcterms:W3CDTF">2019-05-28T17:45:50Z</dcterms:modified>
</cp:coreProperties>
</file>