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476D54-A8F6-49F4-9BF8-5B1EC5044865}" type="datetimeFigureOut">
              <a:rPr lang="fr-FR" smtClean="0"/>
              <a:pPr/>
              <a:t>05/05/2018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D29C1E-0BD1-42A0-BD3F-D23144EECF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heophile-gautier.entmip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4608512" cy="357301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PARTNERSHIP MEETING</a:t>
            </a:r>
            <a:br>
              <a:rPr lang="fr-FR" dirty="0" smtClean="0"/>
            </a:br>
            <a:r>
              <a:rPr lang="fr-FR" dirty="0" smtClean="0"/>
              <a:t>N°5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026" name="AutoShape 2" descr="Résultat de recherche d'images pour &quot;symbol &quot;can't talk&quot;&quot;"/>
          <p:cNvSpPr>
            <a:spLocks noChangeAspect="1" noChangeArrowheads="1"/>
          </p:cNvSpPr>
          <p:nvPr/>
        </p:nvSpPr>
        <p:spPr bwMode="auto">
          <a:xfrm>
            <a:off x="155575" y="-1127125"/>
            <a:ext cx="215265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3800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6105872" cy="13567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NEXT MEETING</a:t>
            </a:r>
            <a:br>
              <a:rPr lang="fr-FR" dirty="0" smtClean="0"/>
            </a:br>
            <a:r>
              <a:rPr lang="fr-FR" dirty="0" smtClean="0"/>
              <a:t>WHERE - WHEN?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u="sng" dirty="0" smtClean="0"/>
          </a:p>
          <a:p>
            <a:endParaRPr lang="fr-FR" u="sng" dirty="0" smtClean="0"/>
          </a:p>
          <a:p>
            <a:r>
              <a:rPr lang="fr-FR" u="sng" dirty="0" smtClean="0"/>
              <a:t>FRANCE</a:t>
            </a:r>
            <a:r>
              <a:rPr lang="fr-FR" dirty="0" smtClean="0"/>
              <a:t> : </a:t>
            </a:r>
            <a:r>
              <a:rPr lang="fr-FR" dirty="0" smtClean="0">
                <a:hlinkClick r:id="rId2"/>
              </a:rPr>
              <a:t>http://theophile-gautier.entmip.fr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City = </a:t>
            </a:r>
            <a:r>
              <a:rPr lang="fr-FR" dirty="0" smtClean="0"/>
              <a:t>Tarbes</a:t>
            </a:r>
            <a:endParaRPr lang="fr-FR" dirty="0" smtClean="0"/>
          </a:p>
          <a:p>
            <a:r>
              <a:rPr lang="fr-FR" dirty="0" err="1" smtClean="0"/>
              <a:t>Closest</a:t>
            </a:r>
            <a:r>
              <a:rPr lang="fr-FR" dirty="0" smtClean="0"/>
              <a:t> </a:t>
            </a:r>
            <a:r>
              <a:rPr lang="fr-FR" dirty="0" err="1" smtClean="0"/>
              <a:t>airports</a:t>
            </a:r>
            <a:r>
              <a:rPr lang="fr-FR" dirty="0" smtClean="0"/>
              <a:t> : </a:t>
            </a:r>
            <a:endParaRPr lang="fr-FR" dirty="0" smtClean="0"/>
          </a:p>
          <a:p>
            <a:pPr lvl="1"/>
            <a:r>
              <a:rPr lang="fr-FR" dirty="0" smtClean="0"/>
              <a:t>Lourdes TLP (</a:t>
            </a:r>
            <a:r>
              <a:rPr lang="fr-FR" dirty="0" err="1" smtClean="0"/>
              <a:t>only</a:t>
            </a:r>
            <a:r>
              <a:rPr lang="fr-FR" dirty="0" smtClean="0"/>
              <a:t> Milano, </a:t>
            </a:r>
            <a:r>
              <a:rPr lang="fr-FR" dirty="0" err="1" smtClean="0"/>
              <a:t>Stansted</a:t>
            </a:r>
            <a:r>
              <a:rPr lang="fr-FR" dirty="0" smtClean="0"/>
              <a:t>(London), Paris)</a:t>
            </a:r>
            <a:endParaRPr lang="fr-FR" dirty="0" smtClean="0"/>
          </a:p>
          <a:p>
            <a:pPr lvl="1"/>
            <a:r>
              <a:rPr lang="fr-FR" dirty="0" smtClean="0"/>
              <a:t>Toulouse </a:t>
            </a:r>
            <a:endParaRPr lang="fr-FR" dirty="0" smtClean="0"/>
          </a:p>
          <a:p>
            <a:pPr lvl="1"/>
            <a:r>
              <a:rPr lang="fr-FR" dirty="0" smtClean="0"/>
              <a:t>Bordeaux</a:t>
            </a:r>
            <a:endParaRPr lang="fr-FR" dirty="0" smtClean="0"/>
          </a:p>
          <a:p>
            <a:r>
              <a:rPr lang="fr-FR" dirty="0" smtClean="0"/>
              <a:t>DATES 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October</a:t>
            </a:r>
            <a:r>
              <a:rPr lang="fr-FR" dirty="0" smtClean="0"/>
              <a:t> 15th to </a:t>
            </a:r>
            <a:r>
              <a:rPr lang="fr-FR" dirty="0" err="1" smtClean="0"/>
              <a:t>October</a:t>
            </a:r>
            <a:r>
              <a:rPr lang="fr-FR" dirty="0" smtClean="0"/>
              <a:t> 19th</a:t>
            </a:r>
          </a:p>
          <a:p>
            <a:pPr lvl="2"/>
            <a:r>
              <a:rPr lang="fr-FR" dirty="0" err="1" smtClean="0"/>
              <a:t>Arrivals</a:t>
            </a:r>
            <a:r>
              <a:rPr lang="fr-FR" dirty="0" smtClean="0"/>
              <a:t> : Oct. 14th</a:t>
            </a:r>
          </a:p>
          <a:p>
            <a:pPr lvl="2"/>
            <a:r>
              <a:rPr lang="fr-FR" dirty="0" err="1" smtClean="0"/>
              <a:t>Departures</a:t>
            </a:r>
            <a:r>
              <a:rPr lang="fr-FR" dirty="0" smtClean="0"/>
              <a:t> : </a:t>
            </a:r>
            <a:r>
              <a:rPr lang="fr-FR" dirty="0" err="1" smtClean="0"/>
              <a:t>Oct</a:t>
            </a:r>
            <a:r>
              <a:rPr lang="fr-FR" dirty="0" smtClean="0"/>
              <a:t>, 20th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8434" name="Picture 2" descr="Résultat de recherche d'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304256" cy="250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WHAT ABOUT?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447800"/>
            <a:ext cx="8064896" cy="4800600"/>
          </a:xfrm>
        </p:spPr>
        <p:txBody>
          <a:bodyPr>
            <a:normAutofit lnSpcReduction="10000"/>
          </a:bodyPr>
          <a:lstStyle/>
          <a:p>
            <a:r>
              <a:rPr lang="fr-FR" i="1" dirty="0" err="1" smtClean="0"/>
              <a:t>From</a:t>
            </a:r>
            <a:r>
              <a:rPr lang="fr-FR" i="1" dirty="0" smtClean="0"/>
              <a:t> the </a:t>
            </a:r>
            <a:r>
              <a:rPr lang="fr-FR" i="1" dirty="0" smtClean="0"/>
              <a:t>Application </a:t>
            </a:r>
            <a:r>
              <a:rPr lang="fr-FR" i="1" dirty="0" err="1" smtClean="0"/>
              <a:t>form</a:t>
            </a:r>
            <a:r>
              <a:rPr lang="fr-FR" i="1" dirty="0" smtClean="0"/>
              <a:t>, </a:t>
            </a:r>
            <a:r>
              <a:rPr lang="fr-FR" i="1" dirty="0" err="1" smtClean="0"/>
              <a:t>we</a:t>
            </a:r>
            <a:r>
              <a:rPr lang="fr-FR" i="1" dirty="0" smtClean="0"/>
              <a:t> </a:t>
            </a:r>
            <a:r>
              <a:rPr lang="fr-FR" i="1" dirty="0" err="1" smtClean="0"/>
              <a:t>should</a:t>
            </a:r>
            <a:r>
              <a:rPr lang="fr-FR" i="1" dirty="0" smtClean="0"/>
              <a:t> deal </a:t>
            </a:r>
            <a:r>
              <a:rPr lang="fr-FR" i="1" dirty="0" err="1" smtClean="0"/>
              <a:t>with</a:t>
            </a:r>
            <a:r>
              <a:rPr lang="fr-FR" i="1" dirty="0" smtClean="0"/>
              <a:t>:</a:t>
            </a:r>
          </a:p>
          <a:p>
            <a:endParaRPr lang="fr-FR" dirty="0" smtClean="0"/>
          </a:p>
          <a:p>
            <a:r>
              <a:rPr lang="fr-FR" dirty="0" smtClean="0"/>
              <a:t>JOURNEY MEN, TRAVELLERS, AMBULANT – ITINERANT PROFESSIONS, etc.</a:t>
            </a:r>
          </a:p>
          <a:p>
            <a:endParaRPr lang="fr-FR" dirty="0" smtClean="0"/>
          </a:p>
          <a:p>
            <a:r>
              <a:rPr lang="fr-FR" i="1" dirty="0" err="1" smtClean="0"/>
              <a:t>According</a:t>
            </a:r>
            <a:r>
              <a:rPr lang="fr-FR" i="1" dirty="0" smtClean="0"/>
              <a:t> to </a:t>
            </a:r>
            <a:r>
              <a:rPr lang="fr-FR" i="1" dirty="0" err="1" smtClean="0"/>
              <a:t>this</a:t>
            </a:r>
            <a:r>
              <a:rPr lang="fr-FR" i="1" dirty="0" smtClean="0"/>
              <a:t> document</a:t>
            </a:r>
            <a:r>
              <a:rPr lang="fr-FR" b="1" i="1" dirty="0" smtClean="0"/>
              <a:t>, in France</a:t>
            </a:r>
            <a:r>
              <a:rPr lang="fr-FR" i="1" dirty="0" smtClean="0"/>
              <a:t>, </a:t>
            </a:r>
            <a:r>
              <a:rPr lang="fr-FR" i="1" dirty="0" err="1" smtClean="0"/>
              <a:t>students</a:t>
            </a:r>
            <a:r>
              <a:rPr lang="fr-FR" i="1" dirty="0" smtClean="0"/>
              <a:t> </a:t>
            </a:r>
            <a:r>
              <a:rPr lang="fr-FR" i="1" dirty="0" err="1" smtClean="0"/>
              <a:t>will</a:t>
            </a:r>
            <a:r>
              <a:rPr lang="fr-FR" i="1" dirty="0" smtClean="0"/>
              <a:t> :</a:t>
            </a:r>
          </a:p>
          <a:p>
            <a:endParaRPr lang="fr-FR" dirty="0" smtClean="0"/>
          </a:p>
          <a:p>
            <a:r>
              <a:rPr lang="fr-FR" dirty="0" smtClean="0"/>
              <a:t>CREATE/ILLUSTRATE E-BOOKS</a:t>
            </a:r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869160"/>
            <a:ext cx="1717464" cy="172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WHAT TO DO THEN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57464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err="1" smtClean="0"/>
              <a:t>Please</a:t>
            </a:r>
            <a:r>
              <a:rPr lang="fr-FR" b="1" dirty="0" smtClean="0"/>
              <a:t>, interview people </a:t>
            </a:r>
            <a:r>
              <a:rPr lang="fr-FR" b="1" dirty="0" err="1" smtClean="0"/>
              <a:t>related</a:t>
            </a:r>
            <a:r>
              <a:rPr lang="fr-FR" b="1" dirty="0" smtClean="0"/>
              <a:t> to </a:t>
            </a:r>
            <a:r>
              <a:rPr lang="fr-FR" b="1" i="1" dirty="0" err="1" smtClean="0"/>
              <a:t>Journeymen</a:t>
            </a:r>
            <a:r>
              <a:rPr lang="fr-FR" b="1" dirty="0" smtClean="0"/>
              <a:t>:</a:t>
            </a:r>
            <a:endParaRPr lang="fr-FR" b="1" dirty="0" smtClean="0"/>
          </a:p>
          <a:p>
            <a:pPr lvl="1"/>
            <a:r>
              <a:rPr lang="fr-FR" dirty="0" smtClean="0"/>
              <a:t>On </a:t>
            </a:r>
            <a:r>
              <a:rPr lang="fr-FR" dirty="0" err="1" smtClean="0"/>
              <a:t>board</a:t>
            </a:r>
            <a:r>
              <a:rPr lang="fr-FR" dirty="0" smtClean="0"/>
              <a:t> : </a:t>
            </a:r>
            <a:r>
              <a:rPr lang="fr-FR" dirty="0" err="1" smtClean="0"/>
              <a:t>sailing</a:t>
            </a:r>
            <a:r>
              <a:rPr lang="fr-FR" dirty="0" smtClean="0"/>
              <a:t> </a:t>
            </a:r>
            <a:r>
              <a:rPr lang="fr-FR" dirty="0" err="1" smtClean="0"/>
              <a:t>seas</a:t>
            </a:r>
            <a:r>
              <a:rPr lang="fr-FR" dirty="0" smtClean="0"/>
              <a:t>, </a:t>
            </a:r>
            <a:r>
              <a:rPr lang="fr-FR" dirty="0" err="1" smtClean="0"/>
              <a:t>flying</a:t>
            </a:r>
            <a:r>
              <a:rPr lang="fr-FR" dirty="0" smtClean="0"/>
              <a:t> the air, </a:t>
            </a:r>
            <a:r>
              <a:rPr lang="fr-FR" dirty="0" err="1" smtClean="0"/>
              <a:t>driving</a:t>
            </a:r>
            <a:r>
              <a:rPr lang="fr-FR" dirty="0" smtClean="0"/>
              <a:t> trucks…</a:t>
            </a:r>
          </a:p>
          <a:p>
            <a:pPr lvl="1"/>
            <a:r>
              <a:rPr lang="fr-FR" dirty="0" err="1" smtClean="0"/>
              <a:t>Season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 : agricultural </a:t>
            </a:r>
            <a:r>
              <a:rPr lang="fr-FR" dirty="0" err="1" smtClean="0"/>
              <a:t>pickers</a:t>
            </a:r>
            <a:r>
              <a:rPr lang="fr-FR" dirty="0" smtClean="0"/>
              <a:t>/</a:t>
            </a:r>
            <a:r>
              <a:rPr lang="fr-FR" dirty="0" err="1" smtClean="0"/>
              <a:t>workers</a:t>
            </a:r>
            <a:r>
              <a:rPr lang="fr-FR" dirty="0" smtClean="0"/>
              <a:t> CR, PORT, Pol</a:t>
            </a:r>
          </a:p>
          <a:p>
            <a:pPr lvl="1">
              <a:buNone/>
            </a:pPr>
            <a:r>
              <a:rPr lang="fr-FR" dirty="0" smtClean="0"/>
              <a:t>				 ski/</a:t>
            </a:r>
            <a:r>
              <a:rPr lang="fr-FR" dirty="0" err="1" smtClean="0"/>
              <a:t>sea</a:t>
            </a:r>
            <a:r>
              <a:rPr lang="fr-FR" dirty="0" smtClean="0"/>
              <a:t>-</a:t>
            </a:r>
            <a:r>
              <a:rPr lang="fr-FR" dirty="0" err="1" smtClean="0"/>
              <a:t>resort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dirty="0" smtClean="0"/>
              <a:t>building </a:t>
            </a:r>
            <a:r>
              <a:rPr lang="fr-FR" dirty="0" err="1" smtClean="0"/>
              <a:t>industry</a:t>
            </a:r>
            <a:r>
              <a:rPr lang="fr-FR" dirty="0" smtClean="0"/>
              <a:t> </a:t>
            </a:r>
            <a:r>
              <a:rPr lang="fr-FR" dirty="0" smtClean="0"/>
              <a:t>SP</a:t>
            </a:r>
          </a:p>
          <a:p>
            <a:pPr lvl="1"/>
            <a:r>
              <a:rPr lang="fr-FR" dirty="0" smtClean="0"/>
              <a:t>On stage : PORT Art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dirty="0" err="1" smtClean="0"/>
              <a:t>circus</a:t>
            </a:r>
            <a:r>
              <a:rPr lang="fr-FR" dirty="0" smtClean="0"/>
              <a:t>, </a:t>
            </a:r>
            <a:r>
              <a:rPr lang="fr-FR" dirty="0" err="1" smtClean="0"/>
              <a:t>musicians</a:t>
            </a:r>
            <a:r>
              <a:rPr lang="fr-FR" dirty="0" smtClean="0"/>
              <a:t>, </a:t>
            </a:r>
            <a:r>
              <a:rPr lang="fr-FR" dirty="0" err="1" smtClean="0"/>
              <a:t>play-actors</a:t>
            </a:r>
            <a:r>
              <a:rPr lang="fr-FR" dirty="0" smtClean="0"/>
              <a:t>…</a:t>
            </a:r>
          </a:p>
          <a:p>
            <a:pPr lvl="1"/>
            <a:r>
              <a:rPr lang="fr-FR" dirty="0" err="1" smtClean="0"/>
              <a:t>Volunteers</a:t>
            </a:r>
            <a:r>
              <a:rPr lang="fr-FR" dirty="0" smtClean="0"/>
              <a:t>, social </a:t>
            </a:r>
            <a:r>
              <a:rPr lang="fr-FR" dirty="0" err="1" smtClean="0"/>
              <a:t>workers</a:t>
            </a:r>
            <a:r>
              <a:rPr lang="fr-FR" dirty="0" smtClean="0"/>
              <a:t> for </a:t>
            </a:r>
            <a:r>
              <a:rPr lang="fr-FR" dirty="0" err="1" smtClean="0"/>
              <a:t>humanitarian</a:t>
            </a:r>
            <a:r>
              <a:rPr lang="fr-FR" dirty="0" smtClean="0"/>
              <a:t> causes, </a:t>
            </a:r>
            <a:r>
              <a:rPr lang="fr-FR" dirty="0" err="1" smtClean="0"/>
              <a:t>military</a:t>
            </a:r>
            <a:r>
              <a:rPr lang="fr-FR" dirty="0" smtClean="0"/>
              <a:t> men LT, …</a:t>
            </a:r>
          </a:p>
          <a:p>
            <a:pPr lvl="1"/>
            <a:r>
              <a:rPr lang="fr-FR" dirty="0" err="1" smtClean="0"/>
              <a:t>Bloggers</a:t>
            </a:r>
            <a:r>
              <a:rPr lang="fr-FR" dirty="0" smtClean="0"/>
              <a:t>, </a:t>
            </a:r>
            <a:r>
              <a:rPr lang="fr-FR" dirty="0" err="1" smtClean="0"/>
              <a:t>touristic</a:t>
            </a:r>
            <a:r>
              <a:rPr lang="fr-FR" dirty="0" smtClean="0"/>
              <a:t> agents (Lithuanien, Pol</a:t>
            </a:r>
          </a:p>
          <a:p>
            <a:pPr lvl="1"/>
            <a:r>
              <a:rPr lang="fr-FR" dirty="0" err="1" smtClean="0"/>
              <a:t>Religious</a:t>
            </a:r>
            <a:r>
              <a:rPr lang="fr-FR" dirty="0" smtClean="0"/>
              <a:t> </a:t>
            </a:r>
            <a:r>
              <a:rPr lang="fr-FR" dirty="0" err="1" smtClean="0"/>
              <a:t>purposes</a:t>
            </a:r>
            <a:r>
              <a:rPr lang="fr-FR" dirty="0" smtClean="0"/>
              <a:t> : </a:t>
            </a:r>
            <a:r>
              <a:rPr lang="fr-FR" dirty="0" err="1" smtClean="0"/>
              <a:t>Pilgrims</a:t>
            </a:r>
            <a:r>
              <a:rPr lang="fr-FR" dirty="0" smtClean="0"/>
              <a:t>, </a:t>
            </a:r>
            <a:r>
              <a:rPr lang="fr-FR" dirty="0" err="1" smtClean="0"/>
              <a:t>Missionaries</a:t>
            </a:r>
            <a:r>
              <a:rPr lang="fr-FR" dirty="0" smtClean="0"/>
              <a:t> (</a:t>
            </a:r>
            <a:r>
              <a:rPr lang="fr-FR" dirty="0" err="1" smtClean="0"/>
              <a:t>Priests</a:t>
            </a:r>
            <a:r>
              <a:rPr lang="fr-FR" dirty="0" smtClean="0"/>
              <a:t>, </a:t>
            </a:r>
            <a:r>
              <a:rPr lang="fr-FR" dirty="0" err="1" smtClean="0"/>
              <a:t>Monks</a:t>
            </a:r>
            <a:r>
              <a:rPr lang="fr-FR" dirty="0" smtClean="0"/>
              <a:t>…) Pol</a:t>
            </a:r>
          </a:p>
          <a:p>
            <a:pPr lvl="1"/>
            <a:r>
              <a:rPr lang="fr-FR" dirty="0" err="1" smtClean="0"/>
              <a:t>Diplomats</a:t>
            </a:r>
            <a:r>
              <a:rPr lang="fr-FR" dirty="0" smtClean="0"/>
              <a:t>, administrations</a:t>
            </a:r>
            <a:endParaRPr lang="fr-FR" dirty="0" smtClean="0"/>
          </a:p>
          <a:p>
            <a:pPr lvl="1"/>
            <a:r>
              <a:rPr lang="fr-FR" i="1" dirty="0" smtClean="0"/>
              <a:t>The option « </a:t>
            </a:r>
            <a:r>
              <a:rPr lang="fr-FR" i="1" dirty="0" err="1" smtClean="0"/>
              <a:t>housewives</a:t>
            </a:r>
            <a:r>
              <a:rPr lang="fr-FR" i="1" dirty="0" smtClean="0"/>
              <a:t> »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smtClean="0"/>
              <a:t>an </a:t>
            </a:r>
            <a:r>
              <a:rPr lang="fr-FR" i="1" dirty="0" err="1" smtClean="0"/>
              <a:t>additional</a:t>
            </a:r>
            <a:r>
              <a:rPr lang="fr-FR" i="1" dirty="0" smtClean="0"/>
              <a:t> interview </a:t>
            </a:r>
            <a:r>
              <a:rPr lang="fr-FR" i="1" dirty="0" err="1" smtClean="0"/>
              <a:t>you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make</a:t>
            </a:r>
            <a:r>
              <a:rPr lang="fr-FR" i="1" dirty="0" smtClean="0"/>
              <a:t> if </a:t>
            </a:r>
            <a:r>
              <a:rPr lang="fr-FR" i="1" dirty="0" err="1" smtClean="0"/>
              <a:t>you’ve</a:t>
            </a:r>
            <a:r>
              <a:rPr lang="fr-FR" i="1" dirty="0" smtClean="0"/>
              <a:t> </a:t>
            </a:r>
            <a:r>
              <a:rPr lang="fr-FR" i="1" dirty="0" err="1" smtClean="0"/>
              <a:t>interviewed</a:t>
            </a:r>
            <a:r>
              <a:rPr lang="fr-FR" i="1" dirty="0" smtClean="0"/>
              <a:t> </a:t>
            </a:r>
            <a:r>
              <a:rPr lang="fr-FR" i="1" dirty="0" err="1" smtClean="0"/>
              <a:t>her</a:t>
            </a:r>
            <a:r>
              <a:rPr lang="fr-FR" i="1" dirty="0" smtClean="0"/>
              <a:t> </a:t>
            </a:r>
            <a:r>
              <a:rPr lang="fr-FR" i="1" dirty="0" err="1" smtClean="0"/>
              <a:t>husband</a:t>
            </a:r>
            <a:r>
              <a:rPr lang="fr-FR" i="1" dirty="0" smtClean="0"/>
              <a:t> (</a:t>
            </a:r>
            <a:r>
              <a:rPr lang="fr-FR" i="1" dirty="0" err="1" smtClean="0"/>
              <a:t>who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in one of the </a:t>
            </a:r>
            <a:r>
              <a:rPr lang="fr-FR" i="1" dirty="0" err="1" smtClean="0"/>
              <a:t>categories</a:t>
            </a:r>
            <a:r>
              <a:rPr lang="fr-FR" i="1" dirty="0" smtClean="0"/>
              <a:t> </a:t>
            </a:r>
            <a:r>
              <a:rPr lang="fr-FR" i="1" dirty="0" err="1" smtClean="0"/>
              <a:t>above</a:t>
            </a:r>
            <a:r>
              <a:rPr lang="fr-FR" i="1" dirty="0" smtClean="0"/>
              <a:t>). </a:t>
            </a:r>
            <a:r>
              <a:rPr lang="fr-FR" i="1" dirty="0" err="1" smtClean="0"/>
              <a:t>Hence</a:t>
            </a:r>
            <a:r>
              <a:rPr lang="fr-FR" i="1" dirty="0" smtClean="0"/>
              <a:t> </a:t>
            </a:r>
            <a:r>
              <a:rPr lang="fr-FR" i="1" dirty="0" err="1" smtClean="0"/>
              <a:t>we</a:t>
            </a:r>
            <a:r>
              <a:rPr lang="fr-FR" i="1" dirty="0" smtClean="0"/>
              <a:t> </a:t>
            </a:r>
            <a:r>
              <a:rPr lang="fr-FR" i="1" dirty="0" err="1" smtClean="0"/>
              <a:t>will</a:t>
            </a:r>
            <a:r>
              <a:rPr lang="fr-FR" i="1" dirty="0" smtClean="0"/>
              <a:t> have the </a:t>
            </a:r>
            <a:r>
              <a:rPr lang="fr-FR" i="1" dirty="0" err="1" smtClean="0"/>
              <a:t>two</a:t>
            </a:r>
            <a:r>
              <a:rPr lang="fr-FR" i="1" dirty="0" smtClean="0"/>
              <a:t> points of </a:t>
            </a:r>
            <a:r>
              <a:rPr lang="fr-FR" i="1" dirty="0" err="1" smtClean="0"/>
              <a:t>views</a:t>
            </a:r>
            <a:r>
              <a:rPr lang="fr-FR" i="1" dirty="0" smtClean="0"/>
              <a:t> </a:t>
            </a:r>
            <a:r>
              <a:rPr lang="fr-FR" i="1" dirty="0" err="1" smtClean="0"/>
              <a:t>which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also</a:t>
            </a:r>
            <a:r>
              <a:rPr lang="fr-FR" i="1" dirty="0" smtClean="0"/>
              <a:t> </a:t>
            </a:r>
            <a:r>
              <a:rPr lang="fr-FR" i="1" dirty="0" err="1" smtClean="0"/>
              <a:t>interesting</a:t>
            </a:r>
            <a:r>
              <a:rPr lang="fr-FR" i="1" dirty="0" smtClean="0"/>
              <a:t>.</a:t>
            </a:r>
            <a:endParaRPr lang="fr-FR" i="1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04744" cy="1143000"/>
          </a:xfrm>
        </p:spPr>
        <p:txBody>
          <a:bodyPr/>
          <a:lstStyle/>
          <a:p>
            <a:pPr algn="ctr"/>
            <a:r>
              <a:rPr lang="fr-FR" dirty="0" smtClean="0"/>
              <a:t>INTERVIEWS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He/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I</a:t>
            </a:r>
            <a:r>
              <a:rPr lang="fr-FR" dirty="0" err="1" smtClean="0"/>
              <a:t>ntroduce</a:t>
            </a:r>
            <a:r>
              <a:rPr lang="fr-FR" dirty="0" smtClean="0"/>
              <a:t> </a:t>
            </a:r>
            <a:r>
              <a:rPr lang="fr-FR" dirty="0" err="1" smtClean="0"/>
              <a:t>himself</a:t>
            </a:r>
            <a:r>
              <a:rPr lang="fr-FR" dirty="0" smtClean="0"/>
              <a:t> (</a:t>
            </a:r>
            <a:r>
              <a:rPr lang="fr-FR" dirty="0" err="1" smtClean="0"/>
              <a:t>name</a:t>
            </a:r>
            <a:r>
              <a:rPr lang="fr-FR" dirty="0" smtClean="0"/>
              <a:t>-</a:t>
            </a:r>
            <a:r>
              <a:rPr lang="fr-FR" dirty="0" err="1" smtClean="0"/>
              <a:t>age</a:t>
            </a:r>
            <a:r>
              <a:rPr lang="fr-FR" dirty="0" smtClean="0"/>
              <a:t>-</a:t>
            </a:r>
            <a:r>
              <a:rPr lang="fr-FR" dirty="0" err="1" smtClean="0"/>
              <a:t>status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/</a:t>
            </a:r>
            <a:r>
              <a:rPr lang="fr-FR" dirty="0" err="1" smtClean="0"/>
              <a:t>her</a:t>
            </a:r>
            <a:r>
              <a:rPr lang="fr-FR" dirty="0" smtClean="0"/>
              <a:t> job </a:t>
            </a:r>
            <a:r>
              <a:rPr lang="fr-FR" dirty="0" err="1" smtClean="0"/>
              <a:t>consists</a:t>
            </a:r>
            <a:r>
              <a:rPr lang="fr-FR" dirty="0" smtClean="0"/>
              <a:t> in</a:t>
            </a:r>
          </a:p>
          <a:p>
            <a:pPr lvl="1"/>
            <a:r>
              <a:rPr lang="fr-FR" dirty="0" smtClean="0"/>
              <a:t>Tell positive </a:t>
            </a:r>
            <a:r>
              <a:rPr lang="fr-FR" dirty="0" err="1" smtClean="0"/>
              <a:t>things</a:t>
            </a:r>
            <a:r>
              <a:rPr lang="fr-FR" dirty="0" smtClean="0"/>
              <a:t> about </a:t>
            </a:r>
            <a:r>
              <a:rPr lang="fr-FR" dirty="0" err="1" smtClean="0"/>
              <a:t>his</a:t>
            </a:r>
            <a:r>
              <a:rPr lang="fr-FR" dirty="0" smtClean="0"/>
              <a:t>/</a:t>
            </a:r>
            <a:r>
              <a:rPr lang="fr-FR" dirty="0" err="1" smtClean="0"/>
              <a:t>her</a:t>
            </a:r>
            <a:r>
              <a:rPr lang="fr-FR" dirty="0" smtClean="0"/>
              <a:t> job</a:t>
            </a:r>
          </a:p>
          <a:p>
            <a:pPr lvl="1"/>
            <a:r>
              <a:rPr lang="fr-FR" dirty="0" smtClean="0"/>
              <a:t>Tell </a:t>
            </a:r>
            <a:r>
              <a:rPr lang="fr-FR" dirty="0" err="1" smtClean="0"/>
              <a:t>negative</a:t>
            </a:r>
            <a:r>
              <a:rPr lang="fr-FR" dirty="0" smtClean="0"/>
              <a:t> aspects of </a:t>
            </a:r>
            <a:r>
              <a:rPr lang="fr-FR" dirty="0" err="1" smtClean="0"/>
              <a:t>it</a:t>
            </a:r>
            <a:endParaRPr lang="fr-FR" dirty="0" smtClean="0"/>
          </a:p>
          <a:p>
            <a:pPr lvl="1"/>
            <a:r>
              <a:rPr lang="fr-FR" dirty="0" err="1" smtClean="0"/>
              <a:t>Conclude</a:t>
            </a:r>
            <a:r>
              <a:rPr lang="fr-FR" dirty="0" smtClean="0"/>
              <a:t> </a:t>
            </a:r>
            <a:r>
              <a:rPr lang="fr-FR" dirty="0" err="1" smtClean="0"/>
              <a:t>saying</a:t>
            </a:r>
            <a:r>
              <a:rPr lang="fr-FR" dirty="0" smtClean="0"/>
              <a:t> if </a:t>
            </a:r>
            <a:r>
              <a:rPr lang="fr-FR" dirty="0" err="1" smtClean="0"/>
              <a:t>he</a:t>
            </a:r>
            <a:r>
              <a:rPr lang="fr-FR" dirty="0" smtClean="0"/>
              <a:t>/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recommend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Add</a:t>
            </a:r>
            <a:r>
              <a:rPr lang="fr-FR" dirty="0" smtClean="0"/>
              <a:t> an anecdote (+ or -) </a:t>
            </a:r>
            <a:r>
              <a:rPr lang="fr-FR" dirty="0" err="1" smtClean="0"/>
              <a:t>he</a:t>
            </a:r>
            <a:r>
              <a:rPr lang="fr-FR" dirty="0" smtClean="0"/>
              <a:t>/</a:t>
            </a:r>
            <a:r>
              <a:rPr lang="fr-FR" dirty="0" err="1" smtClean="0"/>
              <a:t>she</a:t>
            </a:r>
            <a:r>
              <a:rPr lang="fr-FR" dirty="0" smtClean="0"/>
              <a:t> </a:t>
            </a:r>
            <a:r>
              <a:rPr lang="fr-FR" dirty="0" err="1" smtClean="0"/>
              <a:t>remembers</a:t>
            </a:r>
            <a:r>
              <a:rPr lang="fr-FR" dirty="0" smtClean="0"/>
              <a:t> in </a:t>
            </a:r>
            <a:r>
              <a:rPr lang="fr-FR" dirty="0" err="1" smtClean="0"/>
              <a:t>his</a:t>
            </a:r>
            <a:r>
              <a:rPr lang="fr-FR" dirty="0" smtClean="0"/>
              <a:t>/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career</a:t>
            </a:r>
            <a:r>
              <a:rPr lang="fr-FR" dirty="0" smtClean="0"/>
              <a:t> and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/</a:t>
            </a:r>
            <a:r>
              <a:rPr lang="fr-FR" dirty="0" err="1" smtClean="0"/>
              <a:t>she</a:t>
            </a:r>
            <a:r>
              <a:rPr lang="fr-FR" dirty="0" smtClean="0"/>
              <a:t> chose </a:t>
            </a:r>
            <a:r>
              <a:rPr lang="fr-FR" dirty="0" err="1" smtClean="0"/>
              <a:t>that</a:t>
            </a:r>
            <a:r>
              <a:rPr lang="fr-FR" dirty="0" smtClean="0"/>
              <a:t> one to tell </a:t>
            </a:r>
            <a:r>
              <a:rPr lang="fr-FR" dirty="0" err="1" smtClean="0"/>
              <a:t>you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/</a:t>
            </a:r>
            <a:r>
              <a:rPr lang="fr-FR" dirty="0" err="1" smtClean="0"/>
              <a:t>she</a:t>
            </a:r>
            <a:r>
              <a:rPr lang="fr-FR" dirty="0" smtClean="0"/>
              <a:t>/</a:t>
            </a:r>
            <a:r>
              <a:rPr lang="fr-FR" dirty="0" err="1" smtClean="0"/>
              <a:t>he’d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to !!!</a:t>
            </a:r>
          </a:p>
          <a:p>
            <a:pPr lvl="1">
              <a:buNone/>
            </a:pPr>
            <a:endParaRPr lang="fr-FR" dirty="0"/>
          </a:p>
        </p:txBody>
      </p:sp>
      <p:pic>
        <p:nvPicPr>
          <p:cNvPr id="15364" name="Picture 4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1196752" cy="1196752"/>
          </a:xfrm>
          <a:prstGeom prst="rect">
            <a:avLst/>
          </a:prstGeom>
          <a:noFill/>
        </p:spPr>
      </p:pic>
      <p:pic>
        <p:nvPicPr>
          <p:cNvPr id="15366" name="Picture 6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224136" cy="119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WHAT? For WHEN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 smtClean="0"/>
              <a:t>Choose</a:t>
            </a:r>
            <a:r>
              <a:rPr lang="fr-FR" dirty="0" smtClean="0"/>
              <a:t> as </a:t>
            </a:r>
            <a:r>
              <a:rPr lang="fr-FR" dirty="0" err="1" smtClean="0"/>
              <a:t>many</a:t>
            </a:r>
            <a:r>
              <a:rPr lang="fr-FR" dirty="0" smtClean="0"/>
              <a:t> « </a:t>
            </a:r>
            <a:r>
              <a:rPr lang="fr-FR" dirty="0" err="1" smtClean="0"/>
              <a:t>Journeymen</a:t>
            </a:r>
            <a:r>
              <a:rPr lang="fr-FR" dirty="0" smtClean="0"/>
              <a:t> </a:t>
            </a:r>
            <a:r>
              <a:rPr lang="fr-FR" dirty="0" err="1" smtClean="0"/>
              <a:t>categories</a:t>
            </a:r>
            <a:r>
              <a:rPr lang="fr-FR" dirty="0" smtClean="0"/>
              <a:t> » (p.5) as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,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3 </a:t>
            </a:r>
            <a:r>
              <a:rPr lang="fr-FR" dirty="0" err="1" smtClean="0"/>
              <a:t>students</a:t>
            </a:r>
            <a:r>
              <a:rPr lang="fr-FR" dirty="0" smtClean="0"/>
              <a:t> in France:</a:t>
            </a:r>
          </a:p>
          <a:p>
            <a:pPr lvl="2"/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a pilot, a </a:t>
            </a:r>
            <a:r>
              <a:rPr lang="fr-FR" dirty="0" err="1" smtClean="0"/>
              <a:t>musician</a:t>
            </a:r>
            <a:r>
              <a:rPr lang="fr-FR" dirty="0" smtClean="0"/>
              <a:t> and a </a:t>
            </a:r>
            <a:r>
              <a:rPr lang="fr-FR" dirty="0" err="1" smtClean="0"/>
              <a:t>soldier</a:t>
            </a:r>
            <a:endParaRPr lang="fr-FR" dirty="0" smtClean="0"/>
          </a:p>
          <a:p>
            <a:pPr lvl="2"/>
            <a:r>
              <a:rPr lang="fr-FR" dirty="0" smtClean="0"/>
              <a:t>You </a:t>
            </a:r>
            <a:r>
              <a:rPr lang="fr-FR" dirty="0" err="1" smtClean="0"/>
              <a:t>can’t</a:t>
            </a:r>
            <a:r>
              <a:rPr lang="fr-FR" dirty="0" smtClean="0"/>
              <a:t> </a:t>
            </a:r>
            <a:r>
              <a:rPr lang="fr-FR" dirty="0" err="1" smtClean="0"/>
              <a:t>choose</a:t>
            </a:r>
            <a:r>
              <a:rPr lang="fr-FR" dirty="0" smtClean="0"/>
              <a:t> a </a:t>
            </a:r>
            <a:r>
              <a:rPr lang="fr-FR" dirty="0" smtClean="0">
                <a:solidFill>
                  <a:srgbClr val="FF0000"/>
                </a:solidFill>
              </a:rPr>
              <a:t>pilot, a </a:t>
            </a:r>
            <a:r>
              <a:rPr lang="fr-FR" dirty="0" err="1" smtClean="0">
                <a:solidFill>
                  <a:srgbClr val="FF0000"/>
                </a:solidFill>
              </a:rPr>
              <a:t>captain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and a </a:t>
            </a:r>
            <a:r>
              <a:rPr lang="fr-FR" dirty="0" err="1" smtClean="0"/>
              <a:t>blogger</a:t>
            </a:r>
            <a:endParaRPr lang="fr-FR" dirty="0" smtClean="0"/>
          </a:p>
          <a:p>
            <a:pPr lvl="1">
              <a:buNone/>
            </a:pPr>
            <a:r>
              <a:rPr lang="fr-FR" dirty="0" smtClean="0">
                <a:solidFill>
                  <a:srgbClr val="0070C0"/>
                </a:solidFill>
              </a:rPr>
              <a:t>As </a:t>
            </a:r>
            <a:r>
              <a:rPr lang="fr-FR" dirty="0" err="1" smtClean="0">
                <a:solidFill>
                  <a:srgbClr val="0070C0"/>
                </a:solidFill>
              </a:rPr>
              <a:t>soon</a:t>
            </a:r>
            <a:r>
              <a:rPr lang="fr-FR" dirty="0" smtClean="0">
                <a:solidFill>
                  <a:srgbClr val="0070C0"/>
                </a:solidFill>
              </a:rPr>
              <a:t> as </a:t>
            </a:r>
            <a:r>
              <a:rPr lang="fr-FR" dirty="0" err="1" smtClean="0">
                <a:solidFill>
                  <a:srgbClr val="0070C0"/>
                </a:solidFill>
              </a:rPr>
              <a:t>you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decide</a:t>
            </a:r>
            <a:r>
              <a:rPr lang="fr-FR" dirty="0" smtClean="0">
                <a:solidFill>
                  <a:srgbClr val="0070C0"/>
                </a:solidFill>
              </a:rPr>
              <a:t>, </a:t>
            </a:r>
            <a:r>
              <a:rPr lang="fr-FR" dirty="0" err="1" smtClean="0">
                <a:solidFill>
                  <a:srgbClr val="0070C0"/>
                </a:solidFill>
              </a:rPr>
              <a:t>please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fill</a:t>
            </a:r>
            <a:r>
              <a:rPr lang="fr-FR" dirty="0" smtClean="0">
                <a:solidFill>
                  <a:srgbClr val="0070C0"/>
                </a:solidFill>
              </a:rPr>
              <a:t> in : </a:t>
            </a:r>
            <a:endParaRPr lang="fr-FR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fr-FR" dirty="0" smtClean="0">
                <a:solidFill>
                  <a:srgbClr val="0070C0"/>
                </a:solidFill>
              </a:rPr>
              <a:t>https</a:t>
            </a:r>
            <a:r>
              <a:rPr lang="fr-FR" dirty="0" smtClean="0">
                <a:solidFill>
                  <a:srgbClr val="0070C0"/>
                </a:solidFill>
              </a:rPr>
              <a:t>://goo.gl/forms/H8igOM95ZJTMMaiH2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/>
              <a:t>Interview </a:t>
            </a:r>
            <a:r>
              <a:rPr lang="fr-FR" dirty="0" err="1" smtClean="0"/>
              <a:t>them</a:t>
            </a:r>
            <a:r>
              <a:rPr lang="fr-FR" dirty="0" smtClean="0"/>
              <a:t>. </a:t>
            </a:r>
          </a:p>
          <a:p>
            <a:pPr lvl="1"/>
            <a:r>
              <a:rPr lang="fr-FR" i="1" dirty="0" smtClean="0"/>
              <a:t>You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make</a:t>
            </a:r>
            <a:r>
              <a:rPr lang="fr-FR" i="1" dirty="0" smtClean="0"/>
              <a:t> a </a:t>
            </a:r>
            <a:r>
              <a:rPr lang="fr-FR" i="1" dirty="0" err="1" smtClean="0"/>
              <a:t>video</a:t>
            </a:r>
            <a:r>
              <a:rPr lang="fr-FR" i="1" dirty="0" smtClean="0"/>
              <a:t> but the </a:t>
            </a:r>
            <a:r>
              <a:rPr lang="fr-FR" i="1" dirty="0" err="1" smtClean="0"/>
              <a:t>most</a:t>
            </a:r>
            <a:r>
              <a:rPr lang="fr-FR" i="1" dirty="0" smtClean="0"/>
              <a:t> important </a:t>
            </a:r>
            <a:r>
              <a:rPr lang="fr-FR" i="1" dirty="0" err="1" smtClean="0"/>
              <a:t>is</a:t>
            </a:r>
            <a:r>
              <a:rPr lang="fr-FR" i="1" dirty="0" smtClean="0"/>
              <a:t> to have the script in France. The </a:t>
            </a:r>
            <a:r>
              <a:rPr lang="fr-FR" i="1" dirty="0" err="1" smtClean="0"/>
              <a:t>video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optional</a:t>
            </a:r>
            <a:r>
              <a:rPr lang="fr-FR" i="1" dirty="0" smtClean="0"/>
              <a:t> but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nice</a:t>
            </a:r>
            <a:r>
              <a:rPr lang="fr-FR" i="1" dirty="0" smtClean="0"/>
              <a:t> on e-</a:t>
            </a:r>
            <a:r>
              <a:rPr lang="fr-FR" i="1" dirty="0" err="1" smtClean="0"/>
              <a:t>twinning</a:t>
            </a:r>
            <a:r>
              <a:rPr lang="fr-FR" i="1" dirty="0" smtClean="0"/>
              <a:t>…</a:t>
            </a:r>
            <a:endParaRPr lang="fr-FR" i="1" dirty="0" smtClean="0"/>
          </a:p>
          <a:p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picture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interviewee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dirty="0" err="1" smtClean="0"/>
              <a:t>Take</a:t>
            </a:r>
            <a:r>
              <a:rPr lang="fr-FR" dirty="0" smtClean="0"/>
              <a:t> a </a:t>
            </a:r>
            <a:r>
              <a:rPr lang="fr-FR" dirty="0" err="1" smtClean="0"/>
              <a:t>picture</a:t>
            </a:r>
            <a:r>
              <a:rPr lang="fr-FR" dirty="0" smtClean="0"/>
              <a:t> of </a:t>
            </a:r>
            <a:r>
              <a:rPr lang="fr-FR" dirty="0" err="1" smtClean="0"/>
              <a:t>your</a:t>
            </a:r>
            <a:r>
              <a:rPr lang="fr-FR" dirty="0" smtClean="0"/>
              <a:t> team </a:t>
            </a:r>
            <a:r>
              <a:rPr lang="fr-FR" dirty="0" err="1" smtClean="0"/>
              <a:t>coming</a:t>
            </a:r>
            <a:r>
              <a:rPr lang="fr-FR" dirty="0" smtClean="0"/>
              <a:t> to France.</a:t>
            </a:r>
          </a:p>
          <a:p>
            <a:r>
              <a:rPr lang="fr-FR" dirty="0" err="1" smtClean="0"/>
              <a:t>Upload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on e-</a:t>
            </a:r>
            <a:r>
              <a:rPr lang="fr-FR" dirty="0" err="1" smtClean="0"/>
              <a:t>twinning</a:t>
            </a:r>
            <a:r>
              <a:rPr lang="fr-FR" dirty="0" smtClean="0"/>
              <a:t>: «</a:t>
            </a:r>
            <a:r>
              <a:rPr lang="fr-FR" i="1" dirty="0" smtClean="0"/>
              <a:t> </a:t>
            </a:r>
            <a:r>
              <a:rPr lang="fr-FR" i="1" dirty="0" err="1" smtClean="0"/>
              <a:t>Preparing</a:t>
            </a:r>
            <a:r>
              <a:rPr lang="fr-FR" i="1" dirty="0" smtClean="0"/>
              <a:t> the meeting to France »</a:t>
            </a:r>
            <a:endParaRPr lang="fr-FR" i="1" dirty="0" smtClean="0"/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DEADLINE:     SEPTEMBER 30TH</a:t>
            </a:r>
          </a:p>
          <a:p>
            <a:pPr lvl="2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THANK YOU !!!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5805264"/>
            <a:ext cx="7498080" cy="720080"/>
          </a:xfrm>
        </p:spPr>
        <p:txBody>
          <a:bodyPr/>
          <a:lstStyle/>
          <a:p>
            <a:pPr algn="ctr">
              <a:buNone/>
            </a:pPr>
            <a:r>
              <a:rPr lang="fr-FR" smtClean="0"/>
              <a:t>See you all in France !</a:t>
            </a:r>
            <a:endParaRPr lang="fr-FR" dirty="0"/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1776"/>
            <a:ext cx="2011183" cy="2016224"/>
          </a:xfrm>
          <a:prstGeom prst="rect">
            <a:avLst/>
          </a:prstGeom>
        </p:spPr>
      </p:pic>
      <p:pic>
        <p:nvPicPr>
          <p:cNvPr id="13313" name="Picture 1" descr="F:\Erasmus+ projects\Images affiche\cour Thé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88400" y="-13944600"/>
            <a:ext cx="10424160" cy="6949440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6166090" cy="411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223</TotalTime>
  <Words>202</Words>
  <Application>Microsoft Office PowerPoint</Application>
  <PresentationFormat>Affichage à l'écran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Solstice</vt:lpstr>
      <vt:lpstr>PARTNERSHIP MEETING N°5   </vt:lpstr>
      <vt:lpstr>NEXT MEETING WHERE - WHEN?</vt:lpstr>
      <vt:lpstr>WHAT ABOUT?</vt:lpstr>
      <vt:lpstr>WHAT TO DO THEN ?</vt:lpstr>
      <vt:lpstr>INTERVIEWS </vt:lpstr>
      <vt:lpstr>WHAT? For WHEN ?</vt:lpstr>
      <vt:lpstr>THANK YOU !!!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BECAUSE … i can’t talk… i’m going to write ! THANKS FOR YOUR ATTENTION!</dc:title>
  <dc:creator>hguil</dc:creator>
  <cp:lastModifiedBy>hguil</cp:lastModifiedBy>
  <cp:revision>20</cp:revision>
  <dcterms:created xsi:type="dcterms:W3CDTF">2018-05-04T12:39:59Z</dcterms:created>
  <dcterms:modified xsi:type="dcterms:W3CDTF">2018-05-05T09:54:42Z</dcterms:modified>
</cp:coreProperties>
</file>