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3D5AE-9DFE-4917-BC49-1BDA4A0A443A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06FC7-EA89-4A00-8F9E-DC95D7F24E0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4000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051720" y="548680"/>
            <a:ext cx="532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ERASMUS+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67744" y="3356992"/>
            <a:ext cx="45365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Greece</a:t>
            </a:r>
            <a:b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Athens</a:t>
            </a:r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2018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Obraz 5" descr="Logo2 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085184"/>
            <a:ext cx="2651787" cy="149163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Set </a:t>
            </a:r>
            <a:r>
              <a:rPr lang="pl-PL" dirty="0" err="1" smtClean="0"/>
              <a:t>off</a:t>
            </a:r>
            <a:r>
              <a:rPr lang="pl-PL" dirty="0" smtClean="0"/>
              <a:t> on a </a:t>
            </a:r>
            <a:r>
              <a:rPr lang="pl-PL" dirty="0" err="1" smtClean="0"/>
              <a:t>journey</a:t>
            </a:r>
            <a:endParaRPr lang="pl-PL" dirty="0"/>
          </a:p>
        </p:txBody>
      </p:sp>
      <p:pic>
        <p:nvPicPr>
          <p:cNvPr id="4" name="Symbol zastępczy zawartości 3" descr="IMG_20180505_105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51804">
            <a:off x="6368824" y="2348591"/>
            <a:ext cx="2098625" cy="3730889"/>
          </a:xfrm>
        </p:spPr>
      </p:pic>
      <p:pic>
        <p:nvPicPr>
          <p:cNvPr id="5" name="Obraz 4" descr="60844263_182078706064548_755290210258701516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2929">
            <a:off x="702673" y="2964023"/>
            <a:ext cx="3860062" cy="2174683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Sightseeing</a:t>
            </a:r>
            <a:r>
              <a:rPr lang="pl-PL" dirty="0" smtClean="0"/>
              <a:t> of </a:t>
            </a:r>
            <a:r>
              <a:rPr lang="pl-PL" dirty="0" err="1" smtClean="0"/>
              <a:t>Panathenaic</a:t>
            </a:r>
            <a:r>
              <a:rPr lang="pl-PL" dirty="0" smtClean="0"/>
              <a:t> Stadium…</a:t>
            </a:r>
            <a:endParaRPr lang="pl-PL" dirty="0"/>
          </a:p>
        </p:txBody>
      </p:sp>
      <p:pic>
        <p:nvPicPr>
          <p:cNvPr id="4" name="Symbol zastępczy zawartości 3" descr="P1180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01565">
            <a:off x="373135" y="3267225"/>
            <a:ext cx="3956811" cy="2967608"/>
          </a:xfrm>
        </p:spPr>
      </p:pic>
      <p:pic>
        <p:nvPicPr>
          <p:cNvPr id="5" name="Obraz 4" descr="P1180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8816">
            <a:off x="4112409" y="1355351"/>
            <a:ext cx="4692013" cy="351901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l-PL" dirty="0" smtClean="0"/>
              <a:t>… and </a:t>
            </a:r>
            <a:r>
              <a:rPr lang="pl-PL" dirty="0" err="1" smtClean="0"/>
              <a:t>Acropol</a:t>
            </a:r>
            <a:r>
              <a:rPr lang="pl-PL" dirty="0" smtClean="0"/>
              <a:t> </a:t>
            </a:r>
            <a:r>
              <a:rPr lang="pl-PL" dirty="0" err="1" smtClean="0"/>
              <a:t>Museum</a:t>
            </a:r>
            <a:endParaRPr lang="pl-PL" dirty="0"/>
          </a:p>
        </p:txBody>
      </p:sp>
      <p:pic>
        <p:nvPicPr>
          <p:cNvPr id="4" name="Symbol zastępczy zawartości 3" descr="P1180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72693">
            <a:off x="292892" y="3182651"/>
            <a:ext cx="4096596" cy="3072447"/>
          </a:xfrm>
        </p:spPr>
      </p:pic>
      <p:pic>
        <p:nvPicPr>
          <p:cNvPr id="5" name="Obraz 4" descr="P1180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6083">
            <a:off x="4252554" y="2617519"/>
            <a:ext cx="4661811" cy="3496358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Integrative</a:t>
            </a:r>
            <a:r>
              <a:rPr lang="pl-PL" dirty="0" smtClean="0"/>
              <a:t> </a:t>
            </a:r>
            <a:r>
              <a:rPr lang="pl-PL" dirty="0" err="1" smtClean="0"/>
              <a:t>games</a:t>
            </a:r>
            <a:r>
              <a:rPr lang="pl-PL" dirty="0" smtClean="0"/>
              <a:t> and </a:t>
            </a:r>
            <a:r>
              <a:rPr lang="pl-PL" dirty="0" err="1" smtClean="0"/>
              <a:t>trying</a:t>
            </a:r>
            <a:r>
              <a:rPr lang="pl-PL" dirty="0" smtClean="0"/>
              <a:t> </a:t>
            </a:r>
            <a:r>
              <a:rPr lang="pl-PL" dirty="0" err="1" smtClean="0"/>
              <a:t>typical</a:t>
            </a:r>
            <a:r>
              <a:rPr lang="pl-PL" dirty="0" smtClean="0"/>
              <a:t> Greek </a:t>
            </a:r>
            <a:r>
              <a:rPr lang="pl-PL" dirty="0" err="1" smtClean="0"/>
              <a:t>food</a:t>
            </a:r>
            <a:endParaRPr lang="pl-PL" dirty="0"/>
          </a:p>
        </p:txBody>
      </p:sp>
      <p:pic>
        <p:nvPicPr>
          <p:cNvPr id="4" name="Symbol zastępczy zawartości 3" descr="P1180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98553">
            <a:off x="517230" y="2942548"/>
            <a:ext cx="4189810" cy="3142358"/>
          </a:xfrm>
        </p:spPr>
      </p:pic>
      <p:pic>
        <p:nvPicPr>
          <p:cNvPr id="5" name="Obraz 4" descr="IMG_20180501_134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7810">
            <a:off x="5936234" y="1813008"/>
            <a:ext cx="2575318" cy="4578342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… and </a:t>
            </a:r>
            <a:r>
              <a:rPr lang="pl-PL" dirty="0" err="1" smtClean="0"/>
              <a:t>presenting</a:t>
            </a:r>
            <a:r>
              <a:rPr lang="pl-PL" dirty="0" smtClean="0"/>
              <a:t> </a:t>
            </a:r>
            <a:r>
              <a:rPr lang="pl-PL" dirty="0" err="1" smtClean="0"/>
              <a:t>native</a:t>
            </a:r>
            <a:r>
              <a:rPr lang="pl-PL" dirty="0" smtClean="0"/>
              <a:t> </a:t>
            </a:r>
            <a:r>
              <a:rPr lang="pl-PL" dirty="0" err="1" smtClean="0"/>
              <a:t>myths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4" name="Symbol zastępczy zawartości 3" descr="P1180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89697">
            <a:off x="360848" y="2998410"/>
            <a:ext cx="3821347" cy="2866010"/>
          </a:xfrm>
        </p:spPr>
      </p:pic>
      <p:pic>
        <p:nvPicPr>
          <p:cNvPr id="5" name="Obraz 4" descr="P1180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7367">
            <a:off x="4762387" y="2755378"/>
            <a:ext cx="4198797" cy="3149097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Greek </a:t>
            </a:r>
            <a:r>
              <a:rPr lang="pl-PL" dirty="0" err="1" smtClean="0"/>
              <a:t>island</a:t>
            </a:r>
            <a:r>
              <a:rPr lang="pl-PL" dirty="0" smtClean="0"/>
              <a:t> - Syros</a:t>
            </a:r>
            <a:endParaRPr lang="pl-PL" dirty="0"/>
          </a:p>
        </p:txBody>
      </p:sp>
      <p:pic>
        <p:nvPicPr>
          <p:cNvPr id="7" name="Obraz 6" descr="IMG_20180503_122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5173">
            <a:off x="223287" y="2227780"/>
            <a:ext cx="4764021" cy="3573016"/>
          </a:xfrm>
          <a:prstGeom prst="rect">
            <a:avLst/>
          </a:prstGeom>
        </p:spPr>
      </p:pic>
      <p:pic>
        <p:nvPicPr>
          <p:cNvPr id="9" name="Symbol zastępczy zawartości 8" descr="P11802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379826">
            <a:off x="4138453" y="2987561"/>
            <a:ext cx="4820907" cy="3615680"/>
          </a:xfr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60959249_326310481376962_513794324160525107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15451">
            <a:off x="4181161" y="874535"/>
            <a:ext cx="4574934" cy="2823592"/>
          </a:xfrm>
        </p:spPr>
      </p:pic>
      <p:pic>
        <p:nvPicPr>
          <p:cNvPr id="5" name="Obraz 4" descr="P1180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61789">
            <a:off x="-175605" y="2549571"/>
            <a:ext cx="4390661" cy="3292996"/>
          </a:xfrm>
          <a:prstGeom prst="rect">
            <a:avLst/>
          </a:prstGeom>
        </p:spPr>
      </p:pic>
      <p:pic>
        <p:nvPicPr>
          <p:cNvPr id="6" name="Obraz 5" descr="P1180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7348">
            <a:off x="4154271" y="3887745"/>
            <a:ext cx="3803915" cy="2852936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 descr="IMG_20180505_042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Prostokąt 7"/>
          <p:cNvSpPr/>
          <p:nvPr/>
        </p:nvSpPr>
        <p:spPr>
          <a:xfrm>
            <a:off x="0" y="260648"/>
            <a:ext cx="90426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for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your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attention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Niestandardowy 2">
      <a:dk1>
        <a:sysClr val="windowText" lastClr="000000"/>
      </a:dk1>
      <a:lt1>
        <a:srgbClr val="E6F8F5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40</Words>
  <Application>Microsoft Office PowerPoint</Application>
  <PresentationFormat>Pokaz na ekranie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Przepływ</vt:lpstr>
      <vt:lpstr>Slajd 1</vt:lpstr>
      <vt:lpstr>Set off on a journey</vt:lpstr>
      <vt:lpstr>Sightseeing of Panathenaic Stadium…</vt:lpstr>
      <vt:lpstr>… and Acropol Museum</vt:lpstr>
      <vt:lpstr>Integrative games and trying typical Greek food</vt:lpstr>
      <vt:lpstr>… and presenting native myths </vt:lpstr>
      <vt:lpstr>Greek island - Syros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Robert</dc:creator>
  <cp:lastModifiedBy>Użytkownik systemu Windows</cp:lastModifiedBy>
  <cp:revision>19</cp:revision>
  <dcterms:created xsi:type="dcterms:W3CDTF">2019-05-23T11:03:45Z</dcterms:created>
  <dcterms:modified xsi:type="dcterms:W3CDTF">2019-05-23T15:04:51Z</dcterms:modified>
</cp:coreProperties>
</file>