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F10"/>
    <a:srgbClr val="124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43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709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0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1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3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5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9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4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8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3043CA3-E5A8-4E2A-B961-236B74E6F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DE5188-A3BE-4671-9CA4-3E34B817B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22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18710" y="872359"/>
            <a:ext cx="9144000" cy="1342312"/>
          </a:xfrm>
        </p:spPr>
        <p:txBody>
          <a:bodyPr/>
          <a:lstStyle/>
          <a:p>
            <a:r>
              <a:rPr lang="pl-PL" dirty="0" err="1" smtClean="0"/>
              <a:t>Wednesday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443834" y="3244334"/>
            <a:ext cx="2675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 err="1"/>
              <a:t>Wednesday</a:t>
            </a:r>
            <a:endParaRPr lang="en-US" sz="4000" dirty="0"/>
          </a:p>
        </p:txBody>
      </p:sp>
      <p:sp>
        <p:nvSpPr>
          <p:cNvPr id="5" name="Prostokąt 4"/>
          <p:cNvSpPr/>
          <p:nvPr/>
        </p:nvSpPr>
        <p:spPr>
          <a:xfrm>
            <a:off x="2352123" y="2674947"/>
            <a:ext cx="4713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Trip to </a:t>
            </a:r>
            <a:r>
              <a:rPr lang="pl-PL" sz="54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Krakow</a:t>
            </a:r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55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442646" y="952780"/>
            <a:ext cx="4988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50" dirty="0" smtClean="0">
                <a:ln w="0"/>
                <a:solidFill>
                  <a:srgbClr val="124D4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Trip to </a:t>
            </a:r>
            <a:r>
              <a:rPr lang="pl-PL" sz="5400" b="1" spc="50" dirty="0" err="1">
                <a:ln w="0"/>
                <a:solidFill>
                  <a:srgbClr val="124D4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pl-PL" sz="5400" b="1" spc="50" dirty="0" err="1" smtClean="0">
                <a:ln w="0"/>
                <a:solidFill>
                  <a:srgbClr val="124D4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rakow</a:t>
            </a:r>
            <a:endParaRPr lang="pl-PL" sz="5400" b="1" cap="none" spc="50" dirty="0">
              <a:ln w="0"/>
              <a:solidFill>
                <a:srgbClr val="124D4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796" y="80479"/>
            <a:ext cx="431024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792327" y="2834030"/>
            <a:ext cx="8253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</a:t>
            </a:r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Old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Town </a:t>
            </a:r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guided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tour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835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8255 -0.379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212" r="378" b="212"/>
          <a:stretch/>
        </p:blipFill>
        <p:spPr>
          <a:xfrm>
            <a:off x="0" y="0"/>
            <a:ext cx="3875314" cy="688945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31450"/>
            <a:ext cx="3857625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 rot="10800000" flipV="1">
            <a:off x="3680165" y="2060066"/>
            <a:ext cx="484935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</a:t>
            </a:r>
            <a:r>
              <a:rPr lang="pl-PL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</a:t>
            </a:r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pl-PL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free</a:t>
            </a:r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pl-PL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time</a:t>
            </a:r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for lunch and shopping in the </a:t>
            </a:r>
            <a:r>
              <a:rPr lang="pl-PL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Christmas</a:t>
            </a:r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market</a:t>
            </a:r>
            <a:endParaRPr lang="pl-PL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14309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74057" y="389235"/>
            <a:ext cx="11917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Dancing </a:t>
            </a:r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workshop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in Galicja </a:t>
            </a:r>
            <a:r>
              <a:rPr lang="pl-PL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Museum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40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Łupek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TM04033929[[fn=Ciemny błękit]]</Template>
  <TotalTime>86</TotalTime>
  <Words>30</Words>
  <Application>Microsoft Office PowerPoint</Application>
  <PresentationFormat>Panoramiczny</PresentationFormat>
  <Paragraphs>7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Calisto MT</vt:lpstr>
      <vt:lpstr>Trebuchet MS</vt:lpstr>
      <vt:lpstr>Wingdings 2</vt:lpstr>
      <vt:lpstr>Łupek</vt:lpstr>
      <vt:lpstr>Wednesday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</dc:title>
  <dc:creator>kasia bzyku</dc:creator>
  <cp:lastModifiedBy>kasia bzyku</cp:lastModifiedBy>
  <cp:revision>10</cp:revision>
  <dcterms:created xsi:type="dcterms:W3CDTF">2018-12-14T07:49:04Z</dcterms:created>
  <dcterms:modified xsi:type="dcterms:W3CDTF">2018-12-14T09:15:29Z</dcterms:modified>
</cp:coreProperties>
</file>