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78" d="100"/>
          <a:sy n="78" d="100"/>
        </p:scale>
        <p:origin x="-162" y="-84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9AD9DB0-8E8D-46BF-8BDE-40A8B7F08242}" type="datetime1">
              <a:rPr lang="pl-PL" smtClean="0"/>
              <a:pPr rtl="0"/>
              <a:t>23.05.2019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45BB0-F103-4B5D-91CA-70F2B6E05766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pl-PL" smtClean="0"/>
              <a:pPr rtl="0"/>
              <a:t>1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11184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wolny kształt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pl-PL" noProof="0" dirty="0">
              <a:solidFill>
                <a:schemeClr val="lt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3EF2702-8FBC-49EE-BEB8-B63553F4BE36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2223671807"/>
      </p:ext>
    </p:extLst>
  </p:cSld>
  <p:clrMapOvr>
    <a:masterClrMapping/>
  </p:clrMapOvr>
  <p:transition spd="med" advClick="0" advTm="4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C24C258-F1F4-454E-8037-673E8D1DC925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4287455734"/>
      </p:ext>
    </p:extLst>
  </p:cSld>
  <p:clrMapOvr>
    <a:masterClrMapping/>
  </p:clrMapOvr>
  <p:transition spd="med" advClick="0" advTm="4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002BF1C-C6B1-402B-911B-E77C61598B4A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1239219519"/>
      </p:ext>
    </p:extLst>
  </p:cSld>
  <p:clrMapOvr>
    <a:masterClrMapping/>
  </p:clrMapOvr>
  <p:transition spd="med" advClick="0" advTm="4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26E5FD6-D21D-4B48-B188-E6DBD30BBB31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670150625"/>
      </p:ext>
    </p:extLst>
  </p:cSld>
  <p:clrMapOvr>
    <a:masterClrMapping/>
  </p:clrMapOvr>
  <p:transition spd="med" advClick="0" advTm="4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CA9FA2-3C13-45B6-8093-AD437074801B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1033624737"/>
      </p:ext>
    </p:extLst>
  </p:cSld>
  <p:clrMapOvr>
    <a:masterClrMapping/>
  </p:clrMapOvr>
  <p:transition spd="med" advClick="0" advTm="4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52F939-1D67-46E9-B270-F20A52519601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2730453867"/>
      </p:ext>
    </p:extLst>
  </p:cSld>
  <p:clrMapOvr>
    <a:masterClrMapping/>
  </p:clrMapOvr>
  <p:transition spd="med" advClick="0" advTm="4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F31A979-A408-4C46-BD0A-E629F1C0A91D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3442105227"/>
      </p:ext>
    </p:extLst>
  </p:cSld>
  <p:clrMapOvr>
    <a:masterClrMapping/>
  </p:clrMapOvr>
  <p:transition spd="med" advClick="0" advTm="4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EF55C2-BC8E-4093-9311-CDD486F4FA74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4139068231"/>
      </p:ext>
    </p:extLst>
  </p:cSld>
  <p:clrMapOvr>
    <a:masterClrMapping/>
  </p:clrMapOvr>
  <p:transition spd="med" advClick="0" advTm="4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259D7E-EC9D-496E-8251-4DA359FB9DD0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3529785258"/>
      </p:ext>
    </p:extLst>
  </p:cSld>
  <p:clrMapOvr>
    <a:masterClrMapping/>
  </p:clrMapOvr>
  <p:transition spd="med" advClick="0" advTm="4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  <a:p>
            <a:pPr lvl="1" rtl="0"/>
            <a:r>
              <a:rPr lang="pl-PL" noProof="0" smtClean="0"/>
              <a:t>Drugi poziom</a:t>
            </a:r>
          </a:p>
          <a:p>
            <a:pPr lvl="2" rtl="0"/>
            <a:r>
              <a:rPr lang="pl-PL" noProof="0" smtClean="0"/>
              <a:t>Trzeci poziom</a:t>
            </a:r>
          </a:p>
          <a:p>
            <a:pPr lvl="3" rtl="0"/>
            <a:r>
              <a:rPr lang="pl-PL" noProof="0" smtClean="0"/>
              <a:t>Czwarty poziom</a:t>
            </a:r>
          </a:p>
          <a:p>
            <a:pPr lvl="4" rtl="0"/>
            <a:r>
              <a:rPr lang="pl-PL" noProof="0" smtClean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D0BC19-3BA0-41AB-B882-0701E3A52CE3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581988854"/>
      </p:ext>
    </p:extLst>
  </p:cSld>
  <p:clrMapOvr>
    <a:masterClrMapping/>
  </p:clrMapOvr>
  <p:transition spd="med" advClick="0" advTm="4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pl-PL" noProof="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9486AE9-1D7A-4A1E-900F-185BE6900A0B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1702941766"/>
      </p:ext>
    </p:extLst>
  </p:cSld>
  <p:clrMapOvr>
    <a:masterClrMapping/>
  </p:clrMapOvr>
  <p:transition spd="med" advClick="0" advTm="4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pl-PL" sz="2400" noProof="0" dirty="0"/>
          </a:p>
        </p:txBody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 smtClean="0"/>
              <a:t>Kliknij, aby edytować styl wzorca tytułu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722B961-2B12-4A59-BD16-B4486446C52B}" type="datetime1">
              <a:rPr lang="pl-PL" smtClean="0"/>
              <a:pPr/>
              <a:t>23.05.2019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=""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sz="5400" b="1" dirty="0" err="1" smtClean="0"/>
              <a:t>chorwacja</a:t>
            </a:r>
            <a:endParaRPr lang="pl-PL" sz="5400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pic>
        <p:nvPicPr>
          <p:cNvPr id="6" name="Obraz 5" descr="Logo2 M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217" y="836712"/>
            <a:ext cx="5376597" cy="3024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708291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2324" y="274638"/>
            <a:ext cx="5668890" cy="5962674"/>
          </a:xfrm>
        </p:spPr>
        <p:txBody>
          <a:bodyPr/>
          <a:lstStyle/>
          <a:p>
            <a:r>
              <a:rPr lang="pl-PL" dirty="0" smtClean="0"/>
              <a:t>Projektowanie własnych kolekcji owadów na wydziale rolniczym uniwersytetu w </a:t>
            </a:r>
            <a:r>
              <a:rPr lang="pl-PL" dirty="0" err="1" smtClean="0"/>
              <a:t>zagrzebiu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451"/>
          <a:stretch/>
        </p:blipFill>
        <p:spPr>
          <a:xfrm>
            <a:off x="549796" y="606749"/>
            <a:ext cx="4248472" cy="56305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5132513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7614" y="476672"/>
            <a:ext cx="9753600" cy="132556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Warsztaty artystyczne o tematyce inwazyjnych gatunków roślin na uniwersytecie w </a:t>
            </a:r>
            <a:r>
              <a:rPr lang="pl-PL" dirty="0" err="1" smtClean="0"/>
              <a:t>zagrzebiu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14" y="2204864"/>
            <a:ext cx="7721600" cy="4343400"/>
          </a:xfrm>
        </p:spPr>
      </p:pic>
    </p:spTree>
    <p:extLst>
      <p:ext uri="{BB962C8B-B14F-4D97-AF65-F5344CB8AC3E}">
        <p14:creationId xmlns="" xmlns:p14="http://schemas.microsoft.com/office/powerpoint/2010/main" val="3195284100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Wietrzna pogoda i piękne widoki na granicy ze </a:t>
            </a:r>
            <a:r>
              <a:rPr lang="pl-PL" dirty="0" err="1" smtClean="0"/>
              <a:t>słowenią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13" y="1828800"/>
            <a:ext cx="7721600" cy="4343400"/>
          </a:xfrm>
        </p:spPr>
      </p:pic>
    </p:spTree>
    <p:extLst>
      <p:ext uri="{BB962C8B-B14F-4D97-AF65-F5344CB8AC3E}">
        <p14:creationId xmlns="" xmlns:p14="http://schemas.microsoft.com/office/powerpoint/2010/main" val="2666956587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Wypatrywanie ptaków i oznaczanie ich gatunków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13" y="1828800"/>
            <a:ext cx="7721600" cy="4343400"/>
          </a:xfrm>
        </p:spPr>
      </p:pic>
    </p:spTree>
    <p:extLst>
      <p:ext uri="{BB962C8B-B14F-4D97-AF65-F5344CB8AC3E}">
        <p14:creationId xmlns="" xmlns:p14="http://schemas.microsoft.com/office/powerpoint/2010/main" val="1499874575"/>
      </p:ext>
    </p:extLst>
  </p:cSld>
  <p:clrMapOvr>
    <a:masterClrMapping/>
  </p:clrMapOvr>
  <p:transition spd="med" advClick="0" advTm="4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Dekoracje karnawałowe </a:t>
            </a:r>
            <a:r>
              <a:rPr lang="pl-PL" dirty="0"/>
              <a:t>w mieście ČAKOVEC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13" y="1828800"/>
            <a:ext cx="5791200" cy="4343400"/>
          </a:xfrm>
        </p:spPr>
      </p:pic>
    </p:spTree>
    <p:extLst>
      <p:ext uri="{BB962C8B-B14F-4D97-AF65-F5344CB8AC3E}">
        <p14:creationId xmlns="" xmlns:p14="http://schemas.microsoft.com/office/powerpoint/2010/main" val="2432780908"/>
      </p:ext>
    </p:extLst>
  </p:cSld>
  <p:clrMapOvr>
    <a:masterClrMapping/>
  </p:clrMapOvr>
  <p:transition spd="med" advClick="0" advTm="4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7614" y="476672"/>
            <a:ext cx="9753600" cy="132556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Podziwianie widoków </a:t>
            </a:r>
            <a:r>
              <a:rPr lang="pl-PL" dirty="0" err="1" smtClean="0"/>
              <a:t>zagrzebia</a:t>
            </a:r>
            <a:r>
              <a:rPr lang="pl-PL" dirty="0"/>
              <a:t> z </a:t>
            </a:r>
            <a:r>
              <a:rPr lang="pl-PL" dirty="0" smtClean="0"/>
              <a:t>Soborem </a:t>
            </a:r>
            <a:r>
              <a:rPr lang="pl-PL" dirty="0"/>
              <a:t>Przemienienia Pańskiego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tle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14" y="2132856"/>
            <a:ext cx="5791200" cy="4343400"/>
          </a:xfrm>
        </p:spPr>
      </p:pic>
    </p:spTree>
    <p:extLst>
      <p:ext uri="{BB962C8B-B14F-4D97-AF65-F5344CB8AC3E}">
        <p14:creationId xmlns="" xmlns:p14="http://schemas.microsoft.com/office/powerpoint/2010/main" val="3256126775"/>
      </p:ext>
    </p:extLst>
  </p:cSld>
  <p:clrMapOvr>
    <a:masterClrMapping/>
  </p:clrMapOvr>
  <p:transition spd="med" advClick="0" advTm="4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82444" y="627683"/>
            <a:ext cx="4588770" cy="5760640"/>
          </a:xfrm>
        </p:spPr>
        <p:txBody>
          <a:bodyPr/>
          <a:lstStyle/>
          <a:p>
            <a:r>
              <a:rPr lang="pl-PL" dirty="0" smtClean="0"/>
              <a:t>Praca nad animowanym filmem rysunkowym </a:t>
            </a:r>
            <a:br>
              <a:rPr lang="pl-PL" dirty="0" smtClean="0"/>
            </a:br>
            <a:r>
              <a:rPr lang="pl-PL" dirty="0" smtClean="0"/>
              <a:t>w szkole </a:t>
            </a:r>
            <a:r>
              <a:rPr lang="pl-PL" dirty="0" err="1" smtClean="0"/>
              <a:t>flimu</a:t>
            </a:r>
            <a:r>
              <a:rPr lang="pl-PL" dirty="0" smtClean="0"/>
              <a:t> animowanego </a:t>
            </a:r>
            <a:r>
              <a:rPr lang="pl-PL" dirty="0"/>
              <a:t>w ČAKOVEC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627683"/>
            <a:ext cx="4320480" cy="5760640"/>
          </a:xfrm>
        </p:spPr>
      </p:pic>
    </p:spTree>
    <p:extLst>
      <p:ext uri="{BB962C8B-B14F-4D97-AF65-F5344CB8AC3E}">
        <p14:creationId xmlns="" xmlns:p14="http://schemas.microsoft.com/office/powerpoint/2010/main" val="2415399089"/>
      </p:ext>
    </p:extLst>
  </p:cSld>
  <p:clrMapOvr>
    <a:masterClrMapping/>
  </p:clrMapOvr>
  <p:transition spd="med" advClick="0" advTm="4000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7613" y="468297"/>
            <a:ext cx="9753600" cy="132556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Centrum </a:t>
            </a:r>
            <a:r>
              <a:rPr lang="pl-PL" dirty="0" err="1" smtClean="0"/>
              <a:t>zagrzebia</a:t>
            </a:r>
            <a:r>
              <a:rPr lang="pl-PL" dirty="0" smtClean="0"/>
              <a:t> – połączenie nowoczesnej i tradycyjnej architektury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813" y="18288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9159735"/>
      </p:ext>
    </p:extLst>
  </p:cSld>
  <p:clrMapOvr>
    <a:masterClrMapping/>
  </p:clrMapOvr>
  <p:transition spd="med" advClick="0" advTm="4000">
    <p:dissolve/>
  </p:transition>
</p:sld>
</file>

<file path=ppt/theme/theme1.xml><?xml version="1.0" encoding="utf-8"?>
<a:theme xmlns:a="http://schemas.openxmlformats.org/drawingml/2006/main" name="Prezentacja raportu o kraju świa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_16308899_TF03460629.potx" id="{19A3AC91-061B-497B-AB3E-A03B1605A52D}" vid="{95333EF7-9378-45C3-B31D-908BC0BE8396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raportu o kraju świata</Template>
  <TotalTime>16</TotalTime>
  <Words>63</Words>
  <Application>Microsoft Office PowerPoint</Application>
  <PresentationFormat>Niestandardowy</PresentationFormat>
  <Paragraphs>10</Paragraphs>
  <Slides>9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Prezentacja raportu o kraju świata</vt:lpstr>
      <vt:lpstr>chorwacja</vt:lpstr>
      <vt:lpstr>Projektowanie własnych kolekcji owadów na wydziale rolniczym uniwersytetu w zagrzebiu</vt:lpstr>
      <vt:lpstr>Warsztaty artystyczne o tematyce inwazyjnych gatunków roślin na uniwersytecie w zagrzebiu</vt:lpstr>
      <vt:lpstr>Wietrzna pogoda i piękne widoki na granicy ze słowenią </vt:lpstr>
      <vt:lpstr>Wypatrywanie ptaków i oznaczanie ich gatunków</vt:lpstr>
      <vt:lpstr>Dekoracje karnawałowe w mieście ČAKOVEC</vt:lpstr>
      <vt:lpstr>Podziwianie widoków zagrzebia z Soborem Przemienienia Pańskiego  w tle</vt:lpstr>
      <vt:lpstr>Praca nad animowanym filmem rysunkowym  w szkole flimu animowanego w ČAKOVEC</vt:lpstr>
      <vt:lpstr>Centrum zagrzebia – połączenie nowoczesnej i tradycyjnej architektury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chorwacja</dc:title>
  <dc:creator>Ola</dc:creator>
  <cp:lastModifiedBy>Użytkownik systemu Windows</cp:lastModifiedBy>
  <cp:revision>6</cp:revision>
  <dcterms:created xsi:type="dcterms:W3CDTF">2019-05-19T18:50:27Z</dcterms:created>
  <dcterms:modified xsi:type="dcterms:W3CDTF">2019-05-23T15:02:31Z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