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2BF63C9-D421-412E-BE7F-63B6F19F92CC}" type="datetimeFigureOut">
              <a:rPr lang="pl-PL" smtClean="0"/>
              <a:pPr/>
              <a:t>14.12.2018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DC9C675-7830-4B39-AAD0-20FEA39B28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63C9-D421-412E-BE7F-63B6F19F92CC}" type="datetimeFigureOut">
              <a:rPr lang="pl-PL" smtClean="0"/>
              <a:pPr/>
              <a:t>14.12.2018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9C675-7830-4B39-AAD0-20FEA39B28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63C9-D421-412E-BE7F-63B6F19F92CC}" type="datetimeFigureOut">
              <a:rPr lang="pl-PL" smtClean="0"/>
              <a:pPr/>
              <a:t>14.12.2018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9C675-7830-4B39-AAD0-20FEA39B28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2BF63C9-D421-412E-BE7F-63B6F19F92CC}" type="datetimeFigureOut">
              <a:rPr lang="pl-PL" smtClean="0"/>
              <a:pPr/>
              <a:t>14.12.2018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DC9C675-7830-4B39-AAD0-20FEA39B288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2BF63C9-D421-412E-BE7F-63B6F19F92CC}" type="datetimeFigureOut">
              <a:rPr lang="pl-PL" smtClean="0"/>
              <a:pPr/>
              <a:t>14.12.2018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DC9C675-7830-4B39-AAD0-20FEA39B28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63C9-D421-412E-BE7F-63B6F19F92CC}" type="datetimeFigureOut">
              <a:rPr lang="pl-PL" smtClean="0"/>
              <a:pPr/>
              <a:t>14.12.2018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9C675-7830-4B39-AAD0-20FEA39B288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63C9-D421-412E-BE7F-63B6F19F92CC}" type="datetimeFigureOut">
              <a:rPr lang="pl-PL" smtClean="0"/>
              <a:pPr/>
              <a:t>14.12.2018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9C675-7830-4B39-AAD0-20FEA39B288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BF63C9-D421-412E-BE7F-63B6F19F92CC}" type="datetimeFigureOut">
              <a:rPr lang="pl-PL" smtClean="0"/>
              <a:pPr/>
              <a:t>14.12.2018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DC9C675-7830-4B39-AAD0-20FEA39B288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63C9-D421-412E-BE7F-63B6F19F92CC}" type="datetimeFigureOut">
              <a:rPr lang="pl-PL" smtClean="0"/>
              <a:pPr/>
              <a:t>14.12.2018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9C675-7830-4B39-AAD0-20FEA39B28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2BF63C9-D421-412E-BE7F-63B6F19F92CC}" type="datetimeFigureOut">
              <a:rPr lang="pl-PL" smtClean="0"/>
              <a:pPr/>
              <a:t>14.12.2018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DC9C675-7830-4B39-AAD0-20FEA39B288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BF63C9-D421-412E-BE7F-63B6F19F92CC}" type="datetimeFigureOut">
              <a:rPr lang="pl-PL" smtClean="0"/>
              <a:pPr/>
              <a:t>14.12.2018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DC9C675-7830-4B39-AAD0-20FEA39B288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2BF63C9-D421-412E-BE7F-63B6F19F92CC}" type="datetimeFigureOut">
              <a:rPr lang="pl-PL" smtClean="0"/>
              <a:pPr/>
              <a:t>14.12.2018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DC9C675-7830-4B39-AAD0-20FEA39B288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14546" y="1357298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pl-PL" sz="5400" dirty="0" err="1" smtClean="0">
                <a:solidFill>
                  <a:schemeClr val="tx1"/>
                </a:solidFill>
              </a:rPr>
              <a:t>Tuesday</a:t>
            </a:r>
            <a:endParaRPr lang="pl-PL" sz="5400" dirty="0">
              <a:solidFill>
                <a:schemeClr val="tx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071934" y="3429000"/>
            <a:ext cx="6172200" cy="1371600"/>
          </a:xfrm>
        </p:spPr>
        <p:txBody>
          <a:bodyPr/>
          <a:lstStyle/>
          <a:p>
            <a:r>
              <a:rPr lang="pl-PL" dirty="0" err="1" smtClean="0">
                <a:solidFill>
                  <a:schemeClr val="accent1"/>
                </a:solidFill>
              </a:rPr>
              <a:t>Migration</a:t>
            </a:r>
            <a:r>
              <a:rPr lang="pl-PL" dirty="0" smtClean="0">
                <a:solidFill>
                  <a:schemeClr val="accent1"/>
                </a:solidFill>
              </a:rPr>
              <a:t> </a:t>
            </a:r>
            <a:r>
              <a:rPr lang="pl-PL" dirty="0" err="1" smtClean="0">
                <a:solidFill>
                  <a:schemeClr val="accent1"/>
                </a:solidFill>
              </a:rPr>
              <a:t>matters</a:t>
            </a:r>
            <a:endParaRPr lang="pl-PL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F:\Nowy folder\IMG_20181211_103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446705" y="-2160745"/>
            <a:ext cx="1322161" cy="7358115"/>
          </a:xfrm>
          <a:prstGeom prst="rect">
            <a:avLst/>
          </a:prstGeom>
          <a:noFill/>
        </p:spPr>
      </p:pic>
      <p:pic>
        <p:nvPicPr>
          <p:cNvPr id="9218" name="Picture 2" descr="Znalezione obrazy dla zapytania erasm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5143512"/>
            <a:ext cx="3667096" cy="1261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 err="1" smtClean="0">
                <a:solidFill>
                  <a:schemeClr val="tx1"/>
                </a:solidFill>
              </a:rPr>
              <a:t>Decorating</a:t>
            </a:r>
            <a:r>
              <a:rPr lang="pl-PL" sz="4000" dirty="0" smtClean="0">
                <a:solidFill>
                  <a:schemeClr val="tx1"/>
                </a:solidFill>
              </a:rPr>
              <a:t> </a:t>
            </a:r>
            <a:r>
              <a:rPr lang="pl-PL" sz="4000" dirty="0" err="1" smtClean="0">
                <a:solidFill>
                  <a:schemeClr val="tx1"/>
                </a:solidFill>
              </a:rPr>
              <a:t>the</a:t>
            </a:r>
            <a:r>
              <a:rPr lang="pl-PL" sz="4000" dirty="0" smtClean="0">
                <a:solidFill>
                  <a:schemeClr val="tx1"/>
                </a:solidFill>
              </a:rPr>
              <a:t> </a:t>
            </a:r>
            <a:r>
              <a:rPr lang="pl-PL" sz="4000" dirty="0" err="1" smtClean="0">
                <a:solidFill>
                  <a:schemeClr val="tx1"/>
                </a:solidFill>
              </a:rPr>
              <a:t>christmas</a:t>
            </a:r>
            <a:r>
              <a:rPr lang="pl-PL" sz="4000" dirty="0" smtClean="0">
                <a:solidFill>
                  <a:schemeClr val="tx1"/>
                </a:solidFill>
              </a:rPr>
              <a:t> </a:t>
            </a:r>
            <a:r>
              <a:rPr lang="pl-PL" sz="4000" dirty="0" err="1" smtClean="0">
                <a:solidFill>
                  <a:schemeClr val="tx1"/>
                </a:solidFill>
              </a:rPr>
              <a:t>tree</a:t>
            </a:r>
            <a:endParaRPr lang="pl-PL" sz="40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14282" y="1714488"/>
            <a:ext cx="447199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3600" dirty="0" err="1" smtClean="0">
                <a:solidFill>
                  <a:schemeClr val="accent1"/>
                </a:solidFill>
              </a:rPr>
              <a:t>At</a:t>
            </a:r>
            <a:r>
              <a:rPr lang="pl-PL" sz="3600" dirty="0" smtClean="0">
                <a:solidFill>
                  <a:schemeClr val="accent1"/>
                </a:solidFill>
              </a:rPr>
              <a:t> first, we </a:t>
            </a:r>
            <a:r>
              <a:rPr lang="pl-PL" sz="3600" dirty="0" err="1" smtClean="0">
                <a:solidFill>
                  <a:schemeClr val="accent1"/>
                </a:solidFill>
              </a:rPr>
              <a:t>had</a:t>
            </a:r>
            <a:r>
              <a:rPr lang="pl-PL" sz="3600" dirty="0" smtClean="0">
                <a:solidFill>
                  <a:schemeClr val="accent1"/>
                </a:solidFill>
              </a:rPr>
              <a:t> to </a:t>
            </a:r>
            <a:r>
              <a:rPr lang="pl-PL" sz="3600" dirty="0" err="1" smtClean="0">
                <a:solidFill>
                  <a:schemeClr val="accent1"/>
                </a:solidFill>
              </a:rPr>
              <a:t>put</a:t>
            </a:r>
            <a:r>
              <a:rPr lang="pl-PL" sz="3600" dirty="0" smtClean="0">
                <a:solidFill>
                  <a:schemeClr val="accent1"/>
                </a:solidFill>
              </a:rPr>
              <a:t> </a:t>
            </a:r>
            <a:r>
              <a:rPr lang="pl-PL" sz="3600" dirty="0" err="1" smtClean="0">
                <a:solidFill>
                  <a:schemeClr val="accent1"/>
                </a:solidFill>
              </a:rPr>
              <a:t>some</a:t>
            </a:r>
            <a:r>
              <a:rPr lang="pl-PL" sz="3600" dirty="0" smtClean="0">
                <a:solidFill>
                  <a:schemeClr val="accent1"/>
                </a:solidFill>
              </a:rPr>
              <a:t> </a:t>
            </a:r>
            <a:r>
              <a:rPr lang="pl-PL" sz="3600" dirty="0" err="1" smtClean="0">
                <a:solidFill>
                  <a:schemeClr val="accent1"/>
                </a:solidFill>
              </a:rPr>
              <a:t>ornaments</a:t>
            </a:r>
            <a:r>
              <a:rPr lang="pl-PL" sz="3600" dirty="0" smtClean="0">
                <a:solidFill>
                  <a:schemeClr val="accent1"/>
                </a:solidFill>
              </a:rPr>
              <a:t> on </a:t>
            </a:r>
            <a:r>
              <a:rPr lang="pl-PL" sz="3600" dirty="0" err="1" smtClean="0">
                <a:solidFill>
                  <a:schemeClr val="accent1"/>
                </a:solidFill>
              </a:rPr>
              <a:t>the</a:t>
            </a:r>
            <a:r>
              <a:rPr lang="pl-PL" sz="3600" dirty="0" smtClean="0">
                <a:solidFill>
                  <a:schemeClr val="accent1"/>
                </a:solidFill>
              </a:rPr>
              <a:t> </a:t>
            </a:r>
            <a:r>
              <a:rPr lang="pl-PL" sz="3600" dirty="0" err="1" smtClean="0">
                <a:solidFill>
                  <a:schemeClr val="accent1"/>
                </a:solidFill>
              </a:rPr>
              <a:t>Christmas</a:t>
            </a:r>
            <a:r>
              <a:rPr lang="pl-PL" sz="3600" dirty="0" smtClean="0">
                <a:solidFill>
                  <a:schemeClr val="accent1"/>
                </a:solidFill>
              </a:rPr>
              <a:t> </a:t>
            </a:r>
            <a:r>
              <a:rPr lang="pl-PL" sz="3600" dirty="0" err="1" smtClean="0">
                <a:solidFill>
                  <a:schemeClr val="accent1"/>
                </a:solidFill>
              </a:rPr>
              <a:t>Tree</a:t>
            </a:r>
            <a:r>
              <a:rPr lang="pl-PL" sz="3600" dirty="0" smtClean="0">
                <a:solidFill>
                  <a:schemeClr val="accent1"/>
                </a:solidFill>
              </a:rPr>
              <a:t>.</a:t>
            </a:r>
            <a:endParaRPr lang="pl-PL" sz="3600" dirty="0">
              <a:solidFill>
                <a:schemeClr val="accent1"/>
              </a:solidFill>
            </a:endParaRPr>
          </a:p>
        </p:txBody>
      </p:sp>
      <p:pic>
        <p:nvPicPr>
          <p:cNvPr id="4" name="Picture 2" descr="F:\Nowy folder\IMG_20181211_123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214422"/>
            <a:ext cx="4018370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err="1" smtClean="0">
                <a:solidFill>
                  <a:schemeClr val="tx1"/>
                </a:solidFill>
              </a:rPr>
              <a:t>presentations</a:t>
            </a:r>
            <a:endParaRPr lang="pl-PL" sz="4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F:\Nowy folder\IMG_20181211_101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736"/>
            <a:ext cx="7000924" cy="5250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err="1" smtClean="0">
                <a:solidFill>
                  <a:schemeClr val="tx1"/>
                </a:solidFill>
              </a:rPr>
              <a:t>Other</a:t>
            </a:r>
            <a:r>
              <a:rPr lang="pl-PL" sz="4000" dirty="0" smtClean="0">
                <a:solidFill>
                  <a:schemeClr val="tx1"/>
                </a:solidFill>
              </a:rPr>
              <a:t> </a:t>
            </a:r>
            <a:r>
              <a:rPr lang="pl-PL" sz="4000" dirty="0" err="1" smtClean="0">
                <a:solidFill>
                  <a:schemeClr val="tx1"/>
                </a:solidFill>
              </a:rPr>
              <a:t>activities</a:t>
            </a:r>
            <a:endParaRPr lang="pl-PL" sz="40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0" y="1500174"/>
            <a:ext cx="9001188" cy="19002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3600" dirty="0" err="1" smtClean="0">
                <a:solidFill>
                  <a:schemeClr val="accent1"/>
                </a:solidFill>
              </a:rPr>
              <a:t>Our</a:t>
            </a:r>
            <a:r>
              <a:rPr lang="pl-PL" sz="3600" dirty="0" smtClean="0">
                <a:solidFill>
                  <a:schemeClr val="accent1"/>
                </a:solidFill>
              </a:rPr>
              <a:t> </a:t>
            </a:r>
            <a:r>
              <a:rPr lang="pl-PL" sz="3600" dirty="0" err="1" smtClean="0">
                <a:solidFill>
                  <a:schemeClr val="accent1"/>
                </a:solidFill>
              </a:rPr>
              <a:t>guests</a:t>
            </a:r>
            <a:r>
              <a:rPr lang="pl-PL" sz="3600" dirty="0" smtClean="0">
                <a:solidFill>
                  <a:schemeClr val="accent1"/>
                </a:solidFill>
              </a:rPr>
              <a:t> </a:t>
            </a:r>
            <a:r>
              <a:rPr lang="pl-PL" sz="3600" dirty="0" err="1" smtClean="0">
                <a:solidFill>
                  <a:schemeClr val="accent1"/>
                </a:solidFill>
              </a:rPr>
              <a:t>were</a:t>
            </a:r>
            <a:r>
              <a:rPr lang="pl-PL" sz="3600" dirty="0" smtClean="0">
                <a:solidFill>
                  <a:schemeClr val="accent1"/>
                </a:solidFill>
              </a:rPr>
              <a:t> </a:t>
            </a:r>
            <a:r>
              <a:rPr lang="pl-PL" sz="3600" dirty="0" err="1" smtClean="0">
                <a:solidFill>
                  <a:schemeClr val="accent1"/>
                </a:solidFill>
              </a:rPr>
              <a:t>taking</a:t>
            </a:r>
            <a:r>
              <a:rPr lang="pl-PL" sz="3600" dirty="0" smtClean="0">
                <a:solidFill>
                  <a:schemeClr val="accent1"/>
                </a:solidFill>
              </a:rPr>
              <a:t> part </a:t>
            </a:r>
            <a:r>
              <a:rPr lang="pl-PL" sz="3600" dirty="0" err="1" smtClean="0">
                <a:solidFill>
                  <a:schemeClr val="accent1"/>
                </a:solidFill>
              </a:rPr>
              <a:t>in</a:t>
            </a:r>
            <a:r>
              <a:rPr lang="pl-PL" sz="3600" dirty="0" smtClean="0">
                <a:solidFill>
                  <a:schemeClr val="accent1"/>
                </a:solidFill>
              </a:rPr>
              <a:t> a quiz. </a:t>
            </a:r>
            <a:r>
              <a:rPr lang="pl-PL" sz="3600" dirty="0" err="1" smtClean="0">
                <a:solidFill>
                  <a:schemeClr val="accent1"/>
                </a:solidFill>
              </a:rPr>
              <a:t>Then</a:t>
            </a:r>
            <a:r>
              <a:rPr lang="pl-PL" sz="3600" dirty="0" smtClean="0">
                <a:solidFill>
                  <a:schemeClr val="accent1"/>
                </a:solidFill>
              </a:rPr>
              <a:t> we </a:t>
            </a:r>
            <a:r>
              <a:rPr lang="pl-PL" sz="3600" dirty="0" err="1" smtClean="0">
                <a:solidFill>
                  <a:schemeClr val="accent1"/>
                </a:solidFill>
              </a:rPr>
              <a:t>were</a:t>
            </a:r>
            <a:r>
              <a:rPr lang="pl-PL" sz="3600" dirty="0" smtClean="0">
                <a:solidFill>
                  <a:schemeClr val="accent1"/>
                </a:solidFill>
              </a:rPr>
              <a:t> </a:t>
            </a:r>
            <a:r>
              <a:rPr lang="pl-PL" sz="3600" dirty="0" err="1" smtClean="0">
                <a:solidFill>
                  <a:schemeClr val="accent1"/>
                </a:solidFill>
              </a:rPr>
              <a:t>singing</a:t>
            </a:r>
            <a:r>
              <a:rPr lang="pl-PL" sz="3600" dirty="0" smtClean="0">
                <a:solidFill>
                  <a:schemeClr val="accent1"/>
                </a:solidFill>
              </a:rPr>
              <a:t> a </a:t>
            </a:r>
            <a:r>
              <a:rPr lang="pl-PL" sz="3600" dirty="0" err="1" smtClean="0">
                <a:solidFill>
                  <a:schemeClr val="accent1"/>
                </a:solidFill>
              </a:rPr>
              <a:t>christmas</a:t>
            </a:r>
            <a:r>
              <a:rPr lang="pl-PL" sz="3600" dirty="0" smtClean="0">
                <a:solidFill>
                  <a:schemeClr val="accent1"/>
                </a:solidFill>
              </a:rPr>
              <a:t> </a:t>
            </a:r>
            <a:r>
              <a:rPr lang="pl-PL" sz="3600" dirty="0" err="1" smtClean="0">
                <a:solidFill>
                  <a:schemeClr val="accent1"/>
                </a:solidFill>
              </a:rPr>
              <a:t>carol</a:t>
            </a:r>
            <a:r>
              <a:rPr lang="pl-PL" sz="3600" dirty="0" smtClean="0">
                <a:solidFill>
                  <a:schemeClr val="accent1"/>
                </a:solidFill>
              </a:rPr>
              <a:t>.</a:t>
            </a:r>
            <a:endParaRPr lang="pl-PL" sz="3600" dirty="0">
              <a:solidFill>
                <a:schemeClr val="accent1"/>
              </a:solidFill>
            </a:endParaRPr>
          </a:p>
        </p:txBody>
      </p:sp>
      <p:pic>
        <p:nvPicPr>
          <p:cNvPr id="8193" name="Picture 1" descr="G:\POLSKA\IMG_4533.JPG"/>
          <p:cNvPicPr>
            <a:picLocks noChangeAspect="1" noChangeArrowheads="1"/>
          </p:cNvPicPr>
          <p:nvPr/>
        </p:nvPicPr>
        <p:blipFill>
          <a:blip r:embed="rId2" cstate="print"/>
          <a:srcRect t="40625"/>
          <a:stretch>
            <a:fillRect/>
          </a:stretch>
        </p:blipFill>
        <p:spPr bwMode="auto">
          <a:xfrm>
            <a:off x="508000" y="2857496"/>
            <a:ext cx="8128000" cy="3619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1143000"/>
          </a:xfrm>
        </p:spPr>
        <p:txBody>
          <a:bodyPr>
            <a:normAutofit/>
          </a:bodyPr>
          <a:lstStyle/>
          <a:p>
            <a:r>
              <a:rPr lang="pl-PL" sz="4000" dirty="0" err="1" smtClean="0">
                <a:solidFill>
                  <a:schemeClr val="tx1"/>
                </a:solidFill>
              </a:rPr>
              <a:t>Ice</a:t>
            </a:r>
            <a:r>
              <a:rPr lang="pl-PL" sz="4000" dirty="0" smtClean="0">
                <a:solidFill>
                  <a:schemeClr val="tx1"/>
                </a:solidFill>
              </a:rPr>
              <a:t> </a:t>
            </a:r>
            <a:r>
              <a:rPr lang="pl-PL" sz="4000" dirty="0" err="1" smtClean="0">
                <a:solidFill>
                  <a:schemeClr val="tx1"/>
                </a:solidFill>
              </a:rPr>
              <a:t>breaking</a:t>
            </a:r>
            <a:endParaRPr lang="pl-PL" sz="40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857224" y="1428736"/>
            <a:ext cx="7929618" cy="48737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3600" dirty="0" smtClean="0">
                <a:solidFill>
                  <a:schemeClr val="accent1"/>
                </a:solidFill>
              </a:rPr>
              <a:t>We </a:t>
            </a:r>
            <a:r>
              <a:rPr lang="pl-PL" sz="3600" dirty="0" err="1" smtClean="0">
                <a:solidFill>
                  <a:schemeClr val="accent1"/>
                </a:solidFill>
              </a:rPr>
              <a:t>were</a:t>
            </a:r>
            <a:r>
              <a:rPr lang="pl-PL" sz="3600" dirty="0" smtClean="0">
                <a:solidFill>
                  <a:schemeClr val="accent1"/>
                </a:solidFill>
              </a:rPr>
              <a:t> </a:t>
            </a:r>
            <a:r>
              <a:rPr lang="pl-PL" sz="3600" dirty="0" err="1" smtClean="0">
                <a:solidFill>
                  <a:schemeClr val="accent1"/>
                </a:solidFill>
              </a:rPr>
              <a:t>playing</a:t>
            </a:r>
            <a:r>
              <a:rPr lang="pl-PL" sz="3600" dirty="0" smtClean="0">
                <a:solidFill>
                  <a:schemeClr val="accent1"/>
                </a:solidFill>
              </a:rPr>
              <a:t> </a:t>
            </a:r>
            <a:r>
              <a:rPr lang="pl-PL" sz="3600" dirty="0" err="1" smtClean="0">
                <a:solidFill>
                  <a:schemeClr val="accent1"/>
                </a:solidFill>
              </a:rPr>
              <a:t>ice</a:t>
            </a:r>
            <a:r>
              <a:rPr lang="pl-PL" sz="3600" dirty="0" smtClean="0">
                <a:solidFill>
                  <a:schemeClr val="accent1"/>
                </a:solidFill>
              </a:rPr>
              <a:t> </a:t>
            </a:r>
            <a:r>
              <a:rPr lang="pl-PL" sz="3600" dirty="0" err="1" smtClean="0">
                <a:solidFill>
                  <a:schemeClr val="accent1"/>
                </a:solidFill>
              </a:rPr>
              <a:t>breaking</a:t>
            </a:r>
            <a:r>
              <a:rPr lang="pl-PL" sz="3600" dirty="0" smtClean="0">
                <a:solidFill>
                  <a:schemeClr val="accent1"/>
                </a:solidFill>
              </a:rPr>
              <a:t> </a:t>
            </a:r>
            <a:r>
              <a:rPr lang="pl-PL" sz="3600" dirty="0" err="1" smtClean="0">
                <a:solidFill>
                  <a:schemeClr val="accent1"/>
                </a:solidFill>
              </a:rPr>
              <a:t>game</a:t>
            </a:r>
            <a:r>
              <a:rPr lang="pl-PL" sz="3600" dirty="0" smtClean="0">
                <a:solidFill>
                  <a:schemeClr val="accent1"/>
                </a:solidFill>
              </a:rPr>
              <a:t>. We </a:t>
            </a:r>
            <a:r>
              <a:rPr lang="pl-PL" sz="3600" dirty="0" err="1" smtClean="0">
                <a:solidFill>
                  <a:schemeClr val="accent1"/>
                </a:solidFill>
              </a:rPr>
              <a:t>learned</a:t>
            </a:r>
            <a:r>
              <a:rPr lang="pl-PL" sz="3600" dirty="0" smtClean="0">
                <a:solidFill>
                  <a:schemeClr val="accent1"/>
                </a:solidFill>
              </a:rPr>
              <a:t> a lot </a:t>
            </a:r>
            <a:r>
              <a:rPr lang="pl-PL" sz="3600" dirty="0" err="1" smtClean="0">
                <a:solidFill>
                  <a:schemeClr val="accent1"/>
                </a:solidFill>
              </a:rPr>
              <a:t>about</a:t>
            </a:r>
            <a:r>
              <a:rPr lang="pl-PL" sz="3600" dirty="0" smtClean="0">
                <a:solidFill>
                  <a:schemeClr val="accent1"/>
                </a:solidFill>
              </a:rPr>
              <a:t> </a:t>
            </a:r>
            <a:r>
              <a:rPr lang="pl-PL" sz="3600" dirty="0" err="1" smtClean="0">
                <a:solidFill>
                  <a:schemeClr val="accent1"/>
                </a:solidFill>
              </a:rPr>
              <a:t>each</a:t>
            </a:r>
            <a:r>
              <a:rPr lang="pl-PL" sz="3600" dirty="0" smtClean="0">
                <a:solidFill>
                  <a:schemeClr val="accent1"/>
                </a:solidFill>
              </a:rPr>
              <a:t> </a:t>
            </a:r>
            <a:r>
              <a:rPr lang="pl-PL" sz="3600" dirty="0" err="1" smtClean="0">
                <a:solidFill>
                  <a:schemeClr val="accent1"/>
                </a:solidFill>
              </a:rPr>
              <a:t>other</a:t>
            </a:r>
            <a:r>
              <a:rPr lang="pl-PL" sz="3600" dirty="0" smtClean="0">
                <a:solidFill>
                  <a:schemeClr val="accent1"/>
                </a:solidFill>
              </a:rPr>
              <a:t>. </a:t>
            </a:r>
            <a:endParaRPr lang="pl-PL" sz="3600" dirty="0">
              <a:solidFill>
                <a:schemeClr val="accent1"/>
              </a:solidFill>
            </a:endParaRPr>
          </a:p>
        </p:txBody>
      </p:sp>
      <p:pic>
        <p:nvPicPr>
          <p:cNvPr id="6146" name="Picture 2" descr="G:\POLSKA\IMG_4537.JPG"/>
          <p:cNvPicPr>
            <a:picLocks noChangeAspect="1" noChangeArrowheads="1"/>
          </p:cNvPicPr>
          <p:nvPr/>
        </p:nvPicPr>
        <p:blipFill>
          <a:blip r:embed="rId2" cstate="print"/>
          <a:srcRect l="3418" t="28906" r="13086"/>
          <a:stretch>
            <a:fillRect/>
          </a:stretch>
        </p:blipFill>
        <p:spPr bwMode="auto">
          <a:xfrm>
            <a:off x="1714480" y="2643182"/>
            <a:ext cx="6115404" cy="3905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solidFill>
                  <a:schemeClr val="tx1"/>
                </a:solidFill>
              </a:rPr>
              <a:t>Lunch time</a:t>
            </a:r>
            <a:endParaRPr lang="pl-PL" sz="40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72386" cy="48737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3200" dirty="0" err="1" smtClean="0">
                <a:solidFill>
                  <a:schemeClr val="accent1"/>
                </a:solidFill>
              </a:rPr>
              <a:t>Our</a:t>
            </a:r>
            <a:r>
              <a:rPr lang="pl-PL" sz="3200" dirty="0" smtClean="0">
                <a:solidFill>
                  <a:schemeClr val="accent1"/>
                </a:solidFill>
              </a:rPr>
              <a:t> </a:t>
            </a:r>
            <a:r>
              <a:rPr lang="pl-PL" sz="3200" dirty="0" err="1" smtClean="0">
                <a:solidFill>
                  <a:schemeClr val="accent1"/>
                </a:solidFill>
              </a:rPr>
              <a:t>guests</a:t>
            </a:r>
            <a:r>
              <a:rPr lang="pl-PL" sz="3200" dirty="0" smtClean="0">
                <a:solidFill>
                  <a:schemeClr val="accent1"/>
                </a:solidFill>
              </a:rPr>
              <a:t> </a:t>
            </a:r>
            <a:r>
              <a:rPr lang="pl-PL" sz="3200" dirty="0" err="1" smtClean="0">
                <a:solidFill>
                  <a:schemeClr val="accent1"/>
                </a:solidFill>
              </a:rPr>
              <a:t>were</a:t>
            </a:r>
            <a:r>
              <a:rPr lang="pl-PL" sz="3200" dirty="0" smtClean="0">
                <a:solidFill>
                  <a:schemeClr val="accent1"/>
                </a:solidFill>
              </a:rPr>
              <a:t> </a:t>
            </a:r>
            <a:r>
              <a:rPr lang="pl-PL" sz="3200" dirty="0" err="1" smtClean="0">
                <a:solidFill>
                  <a:schemeClr val="accent1"/>
                </a:solidFill>
              </a:rPr>
              <a:t>tasting</a:t>
            </a:r>
            <a:r>
              <a:rPr lang="pl-PL" sz="3200" dirty="0" smtClean="0">
                <a:solidFill>
                  <a:schemeClr val="accent1"/>
                </a:solidFill>
              </a:rPr>
              <a:t> </a:t>
            </a:r>
            <a:r>
              <a:rPr lang="pl-PL" sz="3200" dirty="0" err="1" smtClean="0">
                <a:solidFill>
                  <a:schemeClr val="accent1"/>
                </a:solidFill>
              </a:rPr>
              <a:t>traditional</a:t>
            </a:r>
            <a:r>
              <a:rPr lang="pl-PL" sz="3200" dirty="0" smtClean="0">
                <a:solidFill>
                  <a:schemeClr val="accent1"/>
                </a:solidFill>
              </a:rPr>
              <a:t> </a:t>
            </a:r>
            <a:r>
              <a:rPr lang="pl-PL" sz="3200" dirty="0" err="1" smtClean="0">
                <a:solidFill>
                  <a:schemeClr val="accent1"/>
                </a:solidFill>
              </a:rPr>
              <a:t>polish</a:t>
            </a:r>
            <a:r>
              <a:rPr lang="pl-PL" sz="3200" dirty="0" smtClean="0">
                <a:solidFill>
                  <a:schemeClr val="accent1"/>
                </a:solidFill>
              </a:rPr>
              <a:t> </a:t>
            </a:r>
            <a:r>
              <a:rPr lang="pl-PL" sz="3200" dirty="0" err="1" smtClean="0">
                <a:solidFill>
                  <a:schemeClr val="accent1"/>
                </a:solidFill>
              </a:rPr>
              <a:t>dish</a:t>
            </a:r>
            <a:r>
              <a:rPr lang="pl-PL" sz="3200" dirty="0" smtClean="0">
                <a:solidFill>
                  <a:schemeClr val="accent1"/>
                </a:solidFill>
              </a:rPr>
              <a:t> – pierogi.</a:t>
            </a:r>
            <a:endParaRPr lang="pl-PL" sz="3200" dirty="0">
              <a:solidFill>
                <a:schemeClr val="accent1"/>
              </a:solidFill>
            </a:endParaRPr>
          </a:p>
        </p:txBody>
      </p:sp>
      <p:pic>
        <p:nvPicPr>
          <p:cNvPr id="7170" name="Picture 2" descr="Znalezione obrazy dla zapytania pierogi"/>
          <p:cNvPicPr>
            <a:picLocks noChangeAspect="1" noChangeArrowheads="1"/>
          </p:cNvPicPr>
          <p:nvPr/>
        </p:nvPicPr>
        <p:blipFill>
          <a:blip r:embed="rId2" cstate="print"/>
          <a:srcRect b="5726"/>
          <a:stretch>
            <a:fillRect/>
          </a:stretch>
        </p:blipFill>
        <p:spPr bwMode="auto">
          <a:xfrm>
            <a:off x="2428860" y="2928934"/>
            <a:ext cx="468630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solidFill>
                  <a:schemeClr val="tx1"/>
                </a:solidFill>
              </a:rPr>
              <a:t>Group </a:t>
            </a:r>
            <a:r>
              <a:rPr lang="pl-PL" sz="4000" dirty="0" err="1" smtClean="0">
                <a:solidFill>
                  <a:schemeClr val="tx1"/>
                </a:solidFill>
              </a:rPr>
              <a:t>project</a:t>
            </a:r>
            <a:endParaRPr lang="pl-PL" sz="40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00034" y="1357298"/>
            <a:ext cx="6643702" cy="48737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800" dirty="0" err="1" smtClean="0">
                <a:solidFill>
                  <a:schemeClr val="accent1"/>
                </a:solidFill>
              </a:rPr>
              <a:t>Our</a:t>
            </a:r>
            <a:r>
              <a:rPr lang="pl-PL" sz="2800" dirty="0" smtClean="0">
                <a:solidFill>
                  <a:schemeClr val="accent1"/>
                </a:solidFill>
              </a:rPr>
              <a:t> group was </a:t>
            </a:r>
            <a:r>
              <a:rPr lang="pl-PL" sz="2800" dirty="0" err="1" smtClean="0">
                <a:solidFill>
                  <a:schemeClr val="accent1"/>
                </a:solidFill>
              </a:rPr>
              <a:t>preparing</a:t>
            </a:r>
            <a:r>
              <a:rPr lang="pl-PL" sz="2800" dirty="0" smtClean="0">
                <a:solidFill>
                  <a:schemeClr val="accent1"/>
                </a:solidFill>
              </a:rPr>
              <a:t> a collage.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/>
          </a:p>
        </p:txBody>
      </p:sp>
      <p:pic>
        <p:nvPicPr>
          <p:cNvPr id="4098" name="Picture 2" descr="G:\POLSKA\IMG_45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928802"/>
            <a:ext cx="6143636" cy="4607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solidFill>
                  <a:schemeClr val="tx1"/>
                </a:solidFill>
              </a:rPr>
              <a:t>Walk </a:t>
            </a:r>
            <a:r>
              <a:rPr lang="pl-PL" sz="4000" dirty="0" err="1" smtClean="0">
                <a:solidFill>
                  <a:schemeClr val="tx1"/>
                </a:solidFill>
              </a:rPr>
              <a:t>around</a:t>
            </a:r>
            <a:r>
              <a:rPr lang="pl-PL" sz="4000" dirty="0" smtClean="0">
                <a:solidFill>
                  <a:schemeClr val="tx1"/>
                </a:solidFill>
              </a:rPr>
              <a:t> Końskie</a:t>
            </a:r>
            <a:endParaRPr lang="pl-PL" sz="4000" dirty="0">
              <a:solidFill>
                <a:schemeClr val="tx1"/>
              </a:solidFill>
            </a:endParaRPr>
          </a:p>
        </p:txBody>
      </p:sp>
      <p:pic>
        <p:nvPicPr>
          <p:cNvPr id="5122" name="Picture 2" descr="G:\POLSKA\IMG_4557.JPG"/>
          <p:cNvPicPr>
            <a:picLocks noChangeAspect="1" noChangeArrowheads="1"/>
          </p:cNvPicPr>
          <p:nvPr/>
        </p:nvPicPr>
        <p:blipFill>
          <a:blip r:embed="rId2" cstate="print"/>
          <a:srcRect t="8431" b="19906"/>
          <a:stretch>
            <a:fillRect/>
          </a:stretch>
        </p:blipFill>
        <p:spPr bwMode="auto">
          <a:xfrm>
            <a:off x="642910" y="1928802"/>
            <a:ext cx="7786710" cy="4185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000" dirty="0" err="1" smtClean="0">
                <a:solidFill>
                  <a:schemeClr val="tx1"/>
                </a:solidFill>
              </a:rPr>
              <a:t>Thanks</a:t>
            </a:r>
            <a:r>
              <a:rPr lang="pl-PL" sz="4000" dirty="0" smtClean="0">
                <a:solidFill>
                  <a:schemeClr val="tx1"/>
                </a:solidFill>
              </a:rPr>
              <a:t> for </a:t>
            </a:r>
            <a:r>
              <a:rPr lang="pl-PL" sz="4000" dirty="0" err="1" smtClean="0">
                <a:solidFill>
                  <a:schemeClr val="tx1"/>
                </a:solidFill>
              </a:rPr>
              <a:t>your</a:t>
            </a:r>
            <a:r>
              <a:rPr lang="pl-PL" sz="4000" dirty="0" smtClean="0">
                <a:solidFill>
                  <a:schemeClr val="tx1"/>
                </a:solidFill>
              </a:rPr>
              <a:t> </a:t>
            </a:r>
            <a:r>
              <a:rPr lang="pl-PL" sz="4000" dirty="0" err="1" smtClean="0">
                <a:solidFill>
                  <a:schemeClr val="tx1"/>
                </a:solidFill>
              </a:rPr>
              <a:t>attention</a:t>
            </a:r>
            <a:endParaRPr lang="pl-PL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Niestandardowy 5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69300D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69300D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</TotalTime>
  <Words>86</Words>
  <Application>Microsoft Office PowerPoint</Application>
  <PresentationFormat>Pokaz na ekranie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Wykusz</vt:lpstr>
      <vt:lpstr>Tuesday</vt:lpstr>
      <vt:lpstr>Decorating the christmas tree</vt:lpstr>
      <vt:lpstr>presentations</vt:lpstr>
      <vt:lpstr>Other activities</vt:lpstr>
      <vt:lpstr>Ice breaking</vt:lpstr>
      <vt:lpstr>Lunch time</vt:lpstr>
      <vt:lpstr>Group project</vt:lpstr>
      <vt:lpstr>Walk around Końskie</vt:lpstr>
      <vt:lpstr>Thanks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</dc:title>
  <dc:creator>Aleksandra Zmieniecka</dc:creator>
  <cp:lastModifiedBy>Użytkownik systemu Windows</cp:lastModifiedBy>
  <cp:revision>6</cp:revision>
  <dcterms:created xsi:type="dcterms:W3CDTF">2018-12-14T08:07:27Z</dcterms:created>
  <dcterms:modified xsi:type="dcterms:W3CDTF">2018-12-14T09:29:43Z</dcterms:modified>
</cp:coreProperties>
</file>