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9D6F91C-F378-4665-A682-3F77FC514327}" type="datetimeFigureOut">
              <a:rPr lang="pl-PL" smtClean="0"/>
              <a:pPr/>
              <a:t>2017-10-12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5C7010-45ED-4027-9828-DB5F22909F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F91C-F378-4665-A682-3F77FC514327}" type="datetimeFigureOut">
              <a:rPr lang="pl-PL" smtClean="0"/>
              <a:pPr/>
              <a:t>2017-10-12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7010-45ED-4027-9828-DB5F22909F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9D6F91C-F378-4665-A682-3F77FC514327}" type="datetimeFigureOut">
              <a:rPr lang="pl-PL" smtClean="0"/>
              <a:pPr/>
              <a:t>2017-10-12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15C7010-45ED-4027-9828-DB5F22909F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F91C-F378-4665-A682-3F77FC514327}" type="datetimeFigureOut">
              <a:rPr lang="pl-PL" smtClean="0"/>
              <a:pPr/>
              <a:t>2017-10-12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5C7010-45ED-4027-9828-DB5F22909F05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F91C-F378-4665-A682-3F77FC514327}" type="datetimeFigureOut">
              <a:rPr lang="pl-PL" smtClean="0"/>
              <a:pPr/>
              <a:t>2017-10-12</a:t>
            </a:fld>
            <a:endParaRPr lang="pl-PL" dirty="0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15C7010-45ED-4027-9828-DB5F22909F05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9D6F91C-F378-4665-A682-3F77FC514327}" type="datetimeFigureOut">
              <a:rPr lang="pl-PL" smtClean="0"/>
              <a:pPr/>
              <a:t>2017-10-12</a:t>
            </a:fld>
            <a:endParaRPr lang="pl-PL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5C7010-45ED-4027-9828-DB5F22909F05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9D6F91C-F378-4665-A682-3F77FC514327}" type="datetimeFigureOut">
              <a:rPr lang="pl-PL" smtClean="0"/>
              <a:pPr/>
              <a:t>2017-10-12</a:t>
            </a:fld>
            <a:endParaRPr lang="pl-PL" dirty="0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5C7010-45ED-4027-9828-DB5F22909F05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 dirty="0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F91C-F378-4665-A682-3F77FC514327}" type="datetimeFigureOut">
              <a:rPr lang="pl-PL" smtClean="0"/>
              <a:pPr/>
              <a:t>2017-10-12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5C7010-45ED-4027-9828-DB5F22909F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F91C-F378-4665-A682-3F77FC514327}" type="datetimeFigureOut">
              <a:rPr lang="pl-PL" smtClean="0"/>
              <a:pPr/>
              <a:t>2017-10-12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5C7010-45ED-4027-9828-DB5F22909F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F91C-F378-4665-A682-3F77FC514327}" type="datetimeFigureOut">
              <a:rPr lang="pl-PL" smtClean="0"/>
              <a:pPr/>
              <a:t>2017-10-12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5C7010-45ED-4027-9828-DB5F22909F05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9D6F91C-F378-4665-A682-3F77FC514327}" type="datetimeFigureOut">
              <a:rPr lang="pl-PL" smtClean="0"/>
              <a:pPr/>
              <a:t>2017-10-12</a:t>
            </a:fld>
            <a:endParaRPr lang="pl-PL" dirty="0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15C7010-45ED-4027-9828-DB5F22909F05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9D6F91C-F378-4665-A682-3F77FC514327}" type="datetimeFigureOut">
              <a:rPr lang="pl-PL" smtClean="0"/>
              <a:pPr/>
              <a:t>2017-10-12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5C7010-45ED-4027-9828-DB5F22909F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3000372"/>
            <a:ext cx="8839200" cy="2867028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accent2">
                    <a:lumMod val="75000"/>
                  </a:schemeClr>
                </a:solidFill>
                <a:latin typeface="Berlin Sans FB" pitchFamily="34" charset="0"/>
              </a:rPr>
              <a:t>"We are looking for migrants in our surroundings."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/>
              <a:t>Opracowały:  </a:t>
            </a:r>
            <a:r>
              <a:rPr lang="pl-PL" dirty="0" smtClean="0"/>
              <a:t>Agata Wróbel</a:t>
            </a:r>
            <a:br>
              <a:rPr lang="pl-PL" dirty="0" smtClean="0"/>
            </a:br>
            <a:r>
              <a:rPr lang="pl-PL" dirty="0" smtClean="0"/>
              <a:t>		Natalia Miedzińska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6215082"/>
            <a:ext cx="1013959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928934"/>
            <a:ext cx="1928826" cy="16881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2928934"/>
            <a:ext cx="5572132" cy="17145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13" name="Grupa 12"/>
          <p:cNvGrpSpPr/>
          <p:nvPr/>
        </p:nvGrpSpPr>
        <p:grpSpPr>
          <a:xfrm>
            <a:off x="1214414" y="285728"/>
            <a:ext cx="6929470" cy="707886"/>
            <a:chOff x="1214414" y="285728"/>
            <a:chExt cx="6929470" cy="707886"/>
          </a:xfrm>
        </p:grpSpPr>
        <p:sp>
          <p:nvSpPr>
            <p:cNvPr id="5" name="Prostokąt 4"/>
            <p:cNvSpPr/>
            <p:nvPr/>
          </p:nvSpPr>
          <p:spPr>
            <a:xfrm>
              <a:off x="1500166" y="285728"/>
              <a:ext cx="664371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l-PL" sz="2000" dirty="0">
                  <a:latin typeface="Berlin Sans FB" pitchFamily="34" charset="0"/>
                </a:rPr>
                <a:t>Projekt „Migration Matters”- współfinansowany w ramach programu </a:t>
              </a:r>
              <a:r>
                <a:rPr lang="pl-PL" sz="2000" dirty="0" smtClean="0">
                  <a:latin typeface="Berlin Sans FB" pitchFamily="34" charset="0"/>
                </a:rPr>
                <a:t>Unii Europejskiej </a:t>
              </a:r>
              <a:r>
                <a:rPr lang="pl-PL" sz="2000" dirty="0">
                  <a:latin typeface="Berlin Sans FB" pitchFamily="34" charset="0"/>
                </a:rPr>
                <a:t>Erasmus+</a:t>
              </a:r>
            </a:p>
          </p:txBody>
        </p:sp>
        <p:sp>
          <p:nvSpPr>
            <p:cNvPr id="10" name="Schemat blokowy: łącznik 9"/>
            <p:cNvSpPr/>
            <p:nvPr/>
          </p:nvSpPr>
          <p:spPr>
            <a:xfrm>
              <a:off x="1214414" y="428604"/>
              <a:ext cx="142876" cy="142876"/>
            </a:xfrm>
            <a:prstGeom prst="flowChartConnector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grpSp>
        <p:nvGrpSpPr>
          <p:cNvPr id="12" name="Grupa 11"/>
          <p:cNvGrpSpPr/>
          <p:nvPr/>
        </p:nvGrpSpPr>
        <p:grpSpPr>
          <a:xfrm>
            <a:off x="1214414" y="1714488"/>
            <a:ext cx="7929586" cy="1015663"/>
            <a:chOff x="1214414" y="1714488"/>
            <a:chExt cx="7929586" cy="1015663"/>
          </a:xfrm>
        </p:grpSpPr>
        <p:sp>
          <p:nvSpPr>
            <p:cNvPr id="6" name="Prostokąt 5"/>
            <p:cNvSpPr/>
            <p:nvPr/>
          </p:nvSpPr>
          <p:spPr>
            <a:xfrm>
              <a:off x="1500166" y="1714488"/>
              <a:ext cx="764383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l-PL" sz="2000" dirty="0">
                  <a:latin typeface="Berlin Sans FB" pitchFamily="34" charset="0"/>
                </a:rPr>
                <a:t>„Publikacja odzwierciedla jedynie stanowisko jej autorów i </a:t>
              </a:r>
              <a:r>
                <a:rPr lang="pl-PL" sz="2000" dirty="0" smtClean="0">
                  <a:latin typeface="Berlin Sans FB" pitchFamily="34" charset="0"/>
                </a:rPr>
                <a:t>Komisja Europejska </a:t>
              </a:r>
              <a:r>
                <a:rPr lang="pl-PL" sz="2000" dirty="0">
                  <a:latin typeface="Berlin Sans FB" pitchFamily="34" charset="0"/>
                </a:rPr>
                <a:t>oraz Narodowa Agencja Programu Erasmus+ nie ponosz</a:t>
              </a:r>
              <a:r>
                <a:rPr lang="pl-PL" sz="2000" b="1" dirty="0">
                  <a:latin typeface="Aharoni" pitchFamily="2" charset="-79"/>
                  <a:cs typeface="Aharoni" pitchFamily="2" charset="-79"/>
                </a:rPr>
                <a:t>ą</a:t>
              </a:r>
              <a:r>
                <a:rPr lang="pl-PL" sz="2000" dirty="0">
                  <a:latin typeface="Berlin Sans FB" pitchFamily="34" charset="0"/>
                </a:rPr>
                <a:t> </a:t>
              </a:r>
              <a:r>
                <a:rPr lang="pl-PL" sz="2000" dirty="0" smtClean="0">
                  <a:latin typeface="Berlin Sans FB" pitchFamily="34" charset="0"/>
                </a:rPr>
                <a:t>odpowiedzialności </a:t>
              </a:r>
              <a:r>
                <a:rPr lang="pl-PL" sz="2000" dirty="0">
                  <a:latin typeface="Berlin Sans FB" pitchFamily="34" charset="0"/>
                </a:rPr>
                <a:t>za </a:t>
              </a:r>
              <a:r>
                <a:rPr lang="pl-PL" sz="2000" dirty="0" smtClean="0">
                  <a:latin typeface="Berlin Sans FB" pitchFamily="34" charset="0"/>
                </a:rPr>
                <a:t>jej zawarto</a:t>
              </a:r>
              <a:r>
                <a:rPr lang="pl-PL" sz="2000" b="1" dirty="0" smtClean="0">
                  <a:latin typeface="Bauhaus 93" pitchFamily="82" charset="0"/>
                </a:rPr>
                <a:t>ść</a:t>
              </a:r>
              <a:r>
                <a:rPr lang="pl-PL" sz="2000" dirty="0" smtClean="0">
                  <a:latin typeface="Berlin Sans FB" pitchFamily="34" charset="0"/>
                </a:rPr>
                <a:t> </a:t>
              </a:r>
              <a:r>
                <a:rPr lang="pl-PL" sz="2000" dirty="0">
                  <a:latin typeface="Berlin Sans FB" pitchFamily="34" charset="0"/>
                </a:rPr>
                <a:t>merytoryczn</a:t>
              </a:r>
              <a:r>
                <a:rPr lang="pl-PL" sz="2000" b="1" dirty="0">
                  <a:latin typeface="Bauhaus 93" pitchFamily="82" charset="0"/>
                </a:rPr>
                <a:t>ą</a:t>
              </a:r>
              <a:r>
                <a:rPr lang="pl-PL" sz="2000" dirty="0">
                  <a:latin typeface="Berlin Sans FB" pitchFamily="34" charset="0"/>
                </a:rPr>
                <a:t>”.</a:t>
              </a:r>
            </a:p>
          </p:txBody>
        </p:sp>
        <p:sp>
          <p:nvSpPr>
            <p:cNvPr id="11" name="Schemat blokowy: łącznik 10"/>
            <p:cNvSpPr/>
            <p:nvPr/>
          </p:nvSpPr>
          <p:spPr>
            <a:xfrm>
              <a:off x="1214414" y="1857364"/>
              <a:ext cx="142876" cy="142876"/>
            </a:xfrm>
            <a:prstGeom prst="flowChartConnector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err="1" smtClean="0"/>
              <a:t>Let’s</a:t>
            </a:r>
            <a:r>
              <a:rPr lang="pl-PL" sz="4000" dirty="0" smtClean="0"/>
              <a:t> </a:t>
            </a:r>
            <a:r>
              <a:rPr lang="pl-PL" sz="4000" dirty="0" smtClean="0"/>
              <a:t>get to know a story of Ales…</a:t>
            </a:r>
            <a:endParaRPr lang="pl-PL" sz="4000" dirty="0"/>
          </a:p>
        </p:txBody>
      </p:sp>
      <p:pic>
        <p:nvPicPr>
          <p:cNvPr id="4" name="Obraz 3" descr="20171009_153509.jpg"/>
          <p:cNvPicPr/>
          <p:nvPr/>
        </p:nvPicPr>
        <p:blipFill>
          <a:blip r:embed="rId2" cstate="print"/>
          <a:srcRect l="11365" r="51291" b="4624"/>
          <a:stretch>
            <a:fillRect/>
          </a:stretch>
        </p:blipFill>
        <p:spPr>
          <a:xfrm>
            <a:off x="857224" y="2214554"/>
            <a:ext cx="2857520" cy="3929090"/>
          </a:xfrm>
          <a:prstGeom prst="rect">
            <a:avLst/>
          </a:prstGeom>
          <a:ln w="19050">
            <a:solidFill>
              <a:schemeClr val="tx1"/>
            </a:solidFill>
            <a:prstDash val="sysDash"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5" name="Prostokąt 4"/>
          <p:cNvSpPr/>
          <p:nvPr/>
        </p:nvSpPr>
        <p:spPr>
          <a:xfrm>
            <a:off x="4143372" y="2285992"/>
            <a:ext cx="41433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latin typeface="Andalus" pitchFamily="18" charset="-78"/>
                <a:cs typeface="Andalus" pitchFamily="18" charset="-78"/>
              </a:rPr>
              <a:t>Ales Giorgio </a:t>
            </a:r>
            <a:r>
              <a:rPr lang="pl-PL" sz="2000" dirty="0">
                <a:latin typeface="Andalus" pitchFamily="18" charset="-78"/>
                <a:cs typeface="Andalus" pitchFamily="18" charset="-78"/>
              </a:rPr>
              <a:t>was born in </a:t>
            </a:r>
            <a:r>
              <a:rPr lang="pl-PL" sz="2000" dirty="0" err="1">
                <a:latin typeface="Andalus" pitchFamily="18" charset="-78"/>
                <a:cs typeface="Andalus" pitchFamily="18" charset="-78"/>
              </a:rPr>
              <a:t>Italy</a:t>
            </a:r>
            <a:r>
              <a:rPr lang="pl-PL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in </a:t>
            </a:r>
            <a:r>
              <a:rPr lang="pl-PL" sz="2000" dirty="0" err="1" smtClean="0">
                <a:latin typeface="Andalus" pitchFamily="18" charset="-78"/>
                <a:cs typeface="Andalus" pitchFamily="18" charset="-78"/>
              </a:rPr>
              <a:t>Sicily</a:t>
            </a: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pl-PL" sz="2000" dirty="0">
                <a:latin typeface="Andalus" pitchFamily="18" charset="-78"/>
                <a:cs typeface="Andalus" pitchFamily="18" charset="-78"/>
              </a:rPr>
              <a:t>in Palermo. Giorgio's family moved to Belgium after the war </a:t>
            </a:r>
            <a:r>
              <a:rPr lang="pl-PL" sz="2000" dirty="0" err="1" smtClean="0">
                <a:latin typeface="Andalus" pitchFamily="18" charset="-78"/>
                <a:cs typeface="Andalus" pitchFamily="18" charset="-78"/>
              </a:rPr>
              <a:t>because</a:t>
            </a: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pl-PL" sz="2000" dirty="0">
                <a:latin typeface="Andalus" pitchFamily="18" charset="-78"/>
                <a:cs typeface="Andalus" pitchFamily="18" charset="-78"/>
              </a:rPr>
              <a:t>of poverty in his country. Ales was 6 years old then but he still has got Belgian's citizenship</a:t>
            </a: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. </a:t>
            </a:r>
          </a:p>
          <a:p>
            <a:endParaRPr lang="pl-PL" sz="2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He finished school and he worked in the mine. He speaks foreign languages fluently. He speaks Italian, French and </a:t>
            </a: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Dutch</a:t>
            </a: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He is still learning </a:t>
            </a: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the </a:t>
            </a:r>
            <a:r>
              <a:rPr lang="pl-PL" sz="2000" dirty="0" err="1" smtClean="0">
                <a:latin typeface="Andalus" pitchFamily="18" charset="-78"/>
                <a:cs typeface="Andalus" pitchFamily="18" charset="-78"/>
              </a:rPr>
              <a:t>Polish</a:t>
            </a: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language.</a:t>
            </a:r>
          </a:p>
          <a:p>
            <a:endParaRPr lang="pl-PL" sz="2000" dirty="0" smtClean="0">
              <a:latin typeface="Andalus" pitchFamily="18" charset="-78"/>
              <a:cs typeface="Andalus" pitchFamily="18" charset="-78"/>
            </a:endParaRPr>
          </a:p>
          <a:p>
            <a:endParaRPr lang="pl-PL" sz="2000" dirty="0" smtClean="0">
              <a:latin typeface="Andalus" pitchFamily="18" charset="-78"/>
              <a:cs typeface="Andalus" pitchFamily="18" charset="-78"/>
            </a:endParaRPr>
          </a:p>
          <a:p>
            <a:endParaRPr lang="pl-PL" sz="20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…and Hanna.</a:t>
            </a:r>
            <a:endParaRPr lang="pl-PL" dirty="0"/>
          </a:p>
        </p:txBody>
      </p:sp>
      <p:pic>
        <p:nvPicPr>
          <p:cNvPr id="4" name="Obraz 3" descr="20171009_153509.jpg"/>
          <p:cNvPicPr/>
          <p:nvPr/>
        </p:nvPicPr>
        <p:blipFill>
          <a:blip r:embed="rId2" cstate="print"/>
          <a:srcRect l="43506" r="11033"/>
          <a:stretch>
            <a:fillRect/>
          </a:stretch>
        </p:blipFill>
        <p:spPr>
          <a:xfrm>
            <a:off x="5072066" y="1857364"/>
            <a:ext cx="3071834" cy="3905260"/>
          </a:xfrm>
          <a:prstGeom prst="rect">
            <a:avLst/>
          </a:prstGeom>
          <a:ln w="19050">
            <a:solidFill>
              <a:schemeClr val="tx1"/>
            </a:solidFill>
            <a:prstDash val="sysDash"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5" name="Symbol zastępczy zawartości 2"/>
          <p:cNvSpPr txBox="1">
            <a:spLocks/>
          </p:cNvSpPr>
          <p:nvPr/>
        </p:nvSpPr>
        <p:spPr>
          <a:xfrm>
            <a:off x="1000100" y="1857364"/>
            <a:ext cx="3693982" cy="4381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His wife is </a:t>
            </a: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Hanna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. Hanna is from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Poland - Końskie. </a:t>
            </a: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She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lived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in Belgium for a few years.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They met in Belgian's cafe when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she went to visit her friends.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They came to Poland together.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Hanna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showed Poland to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her husband, especially Polish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mountains and the sea. They used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to travel a lot.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642910" y="1571612"/>
            <a:ext cx="7929618" cy="25622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Ales fell in love with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the </a:t>
            </a: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Polish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woman and Polish landscape.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They moved to Poland on 5th April 2005.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They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planned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to move on 2nd April but they stayed,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because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they wanted to pray and watch the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transmission from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the </a:t>
            </a: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funeral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of </a:t>
            </a:r>
            <a:r>
              <a:rPr lang="pl-PL" sz="2400" dirty="0" smtClean="0">
                <a:latin typeface="Andalus" pitchFamily="18" charset="-78"/>
                <a:cs typeface="Andalus" pitchFamily="18" charset="-78"/>
              </a:rPr>
              <a:t>John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Paul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II.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</p:txBody>
      </p:sp>
      <p:grpSp>
        <p:nvGrpSpPr>
          <p:cNvPr id="10" name="Grupa 9"/>
          <p:cNvGrpSpPr/>
          <p:nvPr/>
        </p:nvGrpSpPr>
        <p:grpSpPr>
          <a:xfrm>
            <a:off x="714348" y="4071942"/>
            <a:ext cx="5857916" cy="500066"/>
            <a:chOff x="785786" y="4929198"/>
            <a:chExt cx="5857916" cy="500066"/>
          </a:xfrm>
        </p:grpSpPr>
        <p:sp>
          <p:nvSpPr>
            <p:cNvPr id="8" name="Prostokąt 7"/>
            <p:cNvSpPr/>
            <p:nvPr/>
          </p:nvSpPr>
          <p:spPr>
            <a:xfrm>
              <a:off x="785786" y="4929198"/>
              <a:ext cx="506420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20040" lvl="0" indent="-320040">
                <a:spcBef>
                  <a:spcPts val="700"/>
                </a:spcBef>
                <a:buClr>
                  <a:schemeClr val="accent2"/>
                </a:buClr>
                <a:buSzPct val="60000"/>
                <a:defRPr/>
              </a:pPr>
              <a:r>
                <a:rPr lang="pl-PL" sz="2400" dirty="0">
                  <a:latin typeface="Andalus" pitchFamily="18" charset="-78"/>
                  <a:cs typeface="Andalus" pitchFamily="18" charset="-78"/>
                </a:rPr>
                <a:t>They have lived in Poland for 12 years.</a:t>
              </a:r>
            </a:p>
          </p:txBody>
        </p:sp>
        <p:sp>
          <p:nvSpPr>
            <p:cNvPr id="9" name="Serce 8"/>
            <p:cNvSpPr/>
            <p:nvPr/>
          </p:nvSpPr>
          <p:spPr>
            <a:xfrm>
              <a:off x="6143636" y="5000636"/>
              <a:ext cx="500066" cy="428628"/>
            </a:xfrm>
            <a:prstGeom prst="heart">
              <a:avLst/>
            </a:prstGeom>
            <a:ln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cene3d>
              <a:camera prst="perspectiveFront" fov="3300000">
                <a:rot lat="486000" lon="19530000" rev="174000"/>
              </a:camera>
              <a:lightRig rig="harsh" dir="t">
                <a:rot lat="0" lon="0" rev="3000000"/>
              </a:lightRig>
            </a:scene3d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endParaRPr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4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20171009_153529.jpg"/>
          <p:cNvPicPr/>
          <p:nvPr/>
        </p:nvPicPr>
        <p:blipFill>
          <a:blip r:embed="rId2" cstate="print"/>
          <a:srcRect r="17242"/>
          <a:stretch>
            <a:fillRect/>
          </a:stretch>
        </p:blipFill>
        <p:spPr>
          <a:xfrm>
            <a:off x="1071538" y="500042"/>
            <a:ext cx="7143800" cy="4929222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6" name="pole tekstowe 5"/>
          <p:cNvSpPr txBox="1"/>
          <p:nvPr/>
        </p:nvSpPr>
        <p:spPr>
          <a:xfrm>
            <a:off x="1214414" y="4857760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Andalus" pitchFamily="18" charset="-78"/>
                <a:cs typeface="Andalus" pitchFamily="18" charset="-78"/>
              </a:rPr>
              <a:t>Ales and Hanna</a:t>
            </a:r>
            <a:endParaRPr lang="pl-PL" sz="24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642910" y="2000240"/>
            <a:ext cx="664373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err="1">
                <a:latin typeface="Andalus" pitchFamily="18" charset="-78"/>
                <a:cs typeface="Andalus" pitchFamily="18" charset="-78"/>
              </a:rPr>
              <a:t>Ales</a:t>
            </a:r>
            <a:r>
              <a:rPr lang="pl-PL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l-PL" sz="2000" dirty="0" err="1" smtClean="0">
                <a:latin typeface="Andalus" pitchFamily="18" charset="-78"/>
                <a:cs typeface="Andalus" pitchFamily="18" charset="-78"/>
              </a:rPr>
              <a:t>dreamed</a:t>
            </a: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pl-PL" sz="2000" dirty="0">
                <a:latin typeface="Andalus" pitchFamily="18" charset="-78"/>
                <a:cs typeface="Andalus" pitchFamily="18" charset="-78"/>
              </a:rPr>
              <a:t>of having his own house and </a:t>
            </a: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garden, </a:t>
            </a:r>
            <a:r>
              <a:rPr lang="pl-PL" sz="2000" dirty="0">
                <a:latin typeface="Andalus" pitchFamily="18" charset="-78"/>
                <a:cs typeface="Andalus" pitchFamily="18" charset="-78"/>
              </a:rPr>
              <a:t>so they settled down in Koczwara. </a:t>
            </a:r>
            <a:endParaRPr lang="pl-PL" sz="2000" dirty="0" smtClean="0">
              <a:latin typeface="Andalus" pitchFamily="18" charset="-78"/>
              <a:cs typeface="Andalus" pitchFamily="18" charset="-78"/>
            </a:endParaRPr>
          </a:p>
          <a:p>
            <a:endParaRPr lang="pl-PL" sz="2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Hanna </a:t>
            </a:r>
            <a:r>
              <a:rPr lang="pl-PL" sz="2000" dirty="0">
                <a:latin typeface="Andalus" pitchFamily="18" charset="-78"/>
                <a:cs typeface="Andalus" pitchFamily="18" charset="-78"/>
              </a:rPr>
              <a:t>is 68 years </a:t>
            </a:r>
            <a:r>
              <a:rPr lang="pl-PL" sz="2000" dirty="0" err="1">
                <a:latin typeface="Andalus" pitchFamily="18" charset="-78"/>
                <a:cs typeface="Andalus" pitchFamily="18" charset="-78"/>
              </a:rPr>
              <a:t>old</a:t>
            </a:r>
            <a:r>
              <a:rPr lang="pl-PL" sz="20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and </a:t>
            </a:r>
            <a:r>
              <a:rPr lang="pl-PL" sz="2000" dirty="0" err="1" smtClean="0">
                <a:latin typeface="Andalus" pitchFamily="18" charset="-78"/>
                <a:cs typeface="Andalus" pitchFamily="18" charset="-78"/>
              </a:rPr>
              <a:t>Ales</a:t>
            </a: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pl-PL" sz="2000" dirty="0">
                <a:latin typeface="Andalus" pitchFamily="18" charset="-78"/>
                <a:cs typeface="Andalus" pitchFamily="18" charset="-78"/>
              </a:rPr>
              <a:t>is 78 years old now</a:t>
            </a: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endParaRPr lang="pl-PL" sz="2000" dirty="0">
              <a:latin typeface="Andalus" pitchFamily="18" charset="-78"/>
              <a:cs typeface="Andalus" pitchFamily="18" charset="-78"/>
            </a:endParaRPr>
          </a:p>
          <a:p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They </a:t>
            </a:r>
            <a:r>
              <a:rPr lang="pl-PL" sz="2000" dirty="0">
                <a:latin typeface="Andalus" pitchFamily="18" charset="-78"/>
                <a:cs typeface="Andalus" pitchFamily="18" charset="-78"/>
              </a:rPr>
              <a:t>have been very active in life of our </a:t>
            </a:r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local community…</a:t>
            </a:r>
          </a:p>
          <a:p>
            <a:endParaRPr lang="pl-PL" sz="2000" dirty="0">
              <a:latin typeface="Andalus" pitchFamily="18" charset="-78"/>
              <a:cs typeface="Andalus" pitchFamily="18" charset="-78"/>
            </a:endParaRPr>
          </a:p>
          <a:p>
            <a:r>
              <a:rPr lang="pl-PL" sz="2000" dirty="0" smtClean="0">
                <a:latin typeface="Andalus" pitchFamily="18" charset="-78"/>
                <a:cs typeface="Andalus" pitchFamily="18" charset="-78"/>
              </a:rPr>
              <a:t>…and they are very happy! </a:t>
            </a:r>
            <a:endParaRPr lang="pl-PL" sz="2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286512" y="5715016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dirty="0" smtClean="0">
                <a:latin typeface="Brush Script MT" pitchFamily="66" charset="0"/>
              </a:rPr>
              <a:t>The End!</a:t>
            </a:r>
            <a:endParaRPr lang="pl-PL" sz="4800" dirty="0">
              <a:latin typeface="Brush Script MT" pitchFamily="66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35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205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35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1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1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155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650"/>
                            </p:stCondLst>
                            <p:childTnLst>
                              <p:par>
                                <p:cTn id="33" presetID="38" presetClass="entr" presetSubtype="0" accel="50000" fill="hold" grpId="0" nodeType="afterEffect">
                                  <p:stCondLst>
                                    <p:cond delay="4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571604" y="4643446"/>
            <a:ext cx="7572396" cy="685800"/>
          </a:xfrm>
        </p:spPr>
        <p:txBody>
          <a:bodyPr>
            <a:noAutofit/>
          </a:bodyPr>
          <a:lstStyle/>
          <a:p>
            <a:r>
              <a:rPr lang="pl-PL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 for watching! </a:t>
            </a:r>
            <a:endParaRPr lang="pl-PL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Niestandardowy 22">
      <a:dk1>
        <a:sysClr val="windowText" lastClr="000000"/>
      </a:dk1>
      <a:lt1>
        <a:sysClr val="window" lastClr="FFFFFF"/>
      </a:lt1>
      <a:dk2>
        <a:srgbClr val="ADAFC0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Śred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89</TotalTime>
  <Words>315</Words>
  <Application>Microsoft Office PowerPoint</Application>
  <PresentationFormat>Pokaz na ekranie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7" baseType="lpstr">
      <vt:lpstr>Aharoni</vt:lpstr>
      <vt:lpstr>Andalus</vt:lpstr>
      <vt:lpstr>Bauhaus 93</vt:lpstr>
      <vt:lpstr>Berlin Sans FB</vt:lpstr>
      <vt:lpstr>Brush Script MT</vt:lpstr>
      <vt:lpstr>Tw Cen MT</vt:lpstr>
      <vt:lpstr>Wingdings</vt:lpstr>
      <vt:lpstr>Wingdings 2</vt:lpstr>
      <vt:lpstr>Średni</vt:lpstr>
      <vt:lpstr>"We are looking for migrants in our surroundings." </vt:lpstr>
      <vt:lpstr>Prezentacja programu PowerPoint</vt:lpstr>
      <vt:lpstr>Let’s get to know a story of Ales…</vt:lpstr>
      <vt:lpstr>…and Hanna.</vt:lpstr>
      <vt:lpstr>Prezentacja programu PowerPoint</vt:lpstr>
      <vt:lpstr>Prezentacja programu PowerPoint</vt:lpstr>
      <vt:lpstr>Prezentacja programu PowerPoint</vt:lpstr>
      <vt:lpstr>Thank you for watching!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"We are looking for migrants in our surroundings."</dc:title>
  <dc:creator>Lenovo</dc:creator>
  <cp:lastModifiedBy>Jolanta Kozubska</cp:lastModifiedBy>
  <cp:revision>4</cp:revision>
  <dcterms:created xsi:type="dcterms:W3CDTF">2017-10-11T20:57:51Z</dcterms:created>
  <dcterms:modified xsi:type="dcterms:W3CDTF">2017-10-12T15:24:41Z</dcterms:modified>
</cp:coreProperties>
</file>