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09/02/2015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09/02/2015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09/02/2015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09/02/2015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09/02/2015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09/02/2015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09/02/2015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09/02/2015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09/02/2015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09/02/2015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09/02/2015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09/02/2015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USER\Desktop\Salvatierra%20de%20los%20Barros%20castle.wm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lvatierra de los Barros castl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43000" y="685800"/>
            <a:ext cx="6858000" cy="548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673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secretaría</cp:lastModifiedBy>
  <cp:revision>1</cp:revision>
  <dcterms:created xsi:type="dcterms:W3CDTF">2015-02-09T11:47:35Z</dcterms:created>
  <dcterms:modified xsi:type="dcterms:W3CDTF">2015-02-09T11:49:58Z</dcterms:modified>
</cp:coreProperties>
</file>