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3F4B-BFCD-494C-AF04-B24C78B600A0}" type="datetimeFigureOut">
              <a:rPr lang="es-ES" smtClean="0"/>
              <a:t>11/04/2019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829F-9831-413F-BFAC-BF8F056D76B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2582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3F4B-BFCD-494C-AF04-B24C78B600A0}" type="datetimeFigureOut">
              <a:rPr lang="es-ES" smtClean="0"/>
              <a:t>11/04/2019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829F-9831-413F-BFAC-BF8F056D76B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6167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3F4B-BFCD-494C-AF04-B24C78B600A0}" type="datetimeFigureOut">
              <a:rPr lang="es-ES" smtClean="0"/>
              <a:t>11/04/2019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829F-9831-413F-BFAC-BF8F056D76B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2743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3F4B-BFCD-494C-AF04-B24C78B600A0}" type="datetimeFigureOut">
              <a:rPr lang="es-ES" smtClean="0"/>
              <a:t>11/04/2019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829F-9831-413F-BFAC-BF8F056D76B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8879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3F4B-BFCD-494C-AF04-B24C78B600A0}" type="datetimeFigureOut">
              <a:rPr lang="es-ES" smtClean="0"/>
              <a:t>11/04/2019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829F-9831-413F-BFAC-BF8F056D76B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3409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3F4B-BFCD-494C-AF04-B24C78B600A0}" type="datetimeFigureOut">
              <a:rPr lang="es-ES" smtClean="0"/>
              <a:t>11/04/2019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829F-9831-413F-BFAC-BF8F056D76B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4641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3F4B-BFCD-494C-AF04-B24C78B600A0}" type="datetimeFigureOut">
              <a:rPr lang="es-ES" smtClean="0"/>
              <a:t>11/04/2019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829F-9831-413F-BFAC-BF8F056D76B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1586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3F4B-BFCD-494C-AF04-B24C78B600A0}" type="datetimeFigureOut">
              <a:rPr lang="es-ES" smtClean="0"/>
              <a:t>11/04/2019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829F-9831-413F-BFAC-BF8F056D76B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9391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3F4B-BFCD-494C-AF04-B24C78B600A0}" type="datetimeFigureOut">
              <a:rPr lang="es-ES" smtClean="0"/>
              <a:t>11/04/2019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829F-9831-413F-BFAC-BF8F056D76B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1981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3F4B-BFCD-494C-AF04-B24C78B600A0}" type="datetimeFigureOut">
              <a:rPr lang="es-ES" smtClean="0"/>
              <a:t>11/04/2019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829F-9831-413F-BFAC-BF8F056D76B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5627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3F4B-BFCD-494C-AF04-B24C78B600A0}" type="datetimeFigureOut">
              <a:rPr lang="es-ES" smtClean="0"/>
              <a:t>11/04/2019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829F-9831-413F-BFAC-BF8F056D76B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2058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33F4B-BFCD-494C-AF04-B24C78B600A0}" type="datetimeFigureOut">
              <a:rPr lang="es-ES" smtClean="0"/>
              <a:t>11/04/2019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B829F-9831-413F-BFAC-BF8F056D76B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9552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C4D4FF17-6917-4723-A5B7-E0B2BB496A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D3AF096-3A28-4A63-8D70-28E05B432E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0" t="5859" r="12498" b="12121"/>
          <a:stretch/>
        </p:blipFill>
        <p:spPr>
          <a:xfrm>
            <a:off x="0" y="0"/>
            <a:ext cx="3671455" cy="428952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14FC282-4524-43F6-B332-F9FFD57626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90664" y="536193"/>
            <a:ext cx="4289527" cy="321714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1BEEB03-0FAA-4AEE-A40A-FA2EDC22BE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10909" r="5606" b="11111"/>
          <a:stretch/>
        </p:blipFill>
        <p:spPr>
          <a:xfrm>
            <a:off x="1842655" y="3509963"/>
            <a:ext cx="4966855" cy="334299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8868811-A7F2-4D67-A3AF-E280F7FD0E1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83" t="19596" r="14166" b="10303"/>
          <a:stretch/>
        </p:blipFill>
        <p:spPr>
          <a:xfrm>
            <a:off x="73392" y="4611542"/>
            <a:ext cx="1695872" cy="222063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93F843F9-ADD6-4FF5-B6DB-720F5D5B373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55" t="17611" r="27738" b="12392"/>
          <a:stretch/>
        </p:blipFill>
        <p:spPr>
          <a:xfrm>
            <a:off x="3727182" y="523008"/>
            <a:ext cx="1773075" cy="2154383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837D5953-081B-4EEB-8A5E-682AC30BBB5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7" t="1784" r="13737" b="9112"/>
          <a:stretch/>
        </p:blipFill>
        <p:spPr>
          <a:xfrm rot="5400000">
            <a:off x="7121456" y="4806168"/>
            <a:ext cx="2116139" cy="1977438"/>
          </a:xfrm>
          <a:prstGeom prst="rect">
            <a:avLst/>
          </a:prstGeom>
        </p:spPr>
      </p:pic>
      <p:sp>
        <p:nvSpPr>
          <p:cNvPr id="17" name="Título 1">
            <a:extLst>
              <a:ext uri="{FF2B5EF4-FFF2-40B4-BE49-F238E27FC236}">
                <a16:creationId xmlns:a16="http://schemas.microsoft.com/office/drawing/2014/main" id="{C16BE9AD-516D-47A5-A31C-5E0AF7CE4D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14800" y="2235200"/>
            <a:ext cx="7772400" cy="2387600"/>
          </a:xfrm>
        </p:spPr>
        <p:txBody>
          <a:bodyPr>
            <a:normAutofit/>
          </a:bodyPr>
          <a:lstStyle/>
          <a:p>
            <a:r>
              <a:rPr lang="es-ES" sz="2000" dirty="0"/>
              <a:t>Perro del autorretrato</a:t>
            </a:r>
          </a:p>
        </p:txBody>
      </p:sp>
    </p:spTree>
    <p:extLst>
      <p:ext uri="{BB962C8B-B14F-4D97-AF65-F5344CB8AC3E}">
        <p14:creationId xmlns:p14="http://schemas.microsoft.com/office/powerpoint/2010/main" val="2468560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DF5B33-D8A2-44B2-B4D7-B1B5838F1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FE570966-46B5-47AC-BFC1-EF4752B0FB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83" t="5091" r="20831" b="13989"/>
          <a:stretch/>
        </p:blipFill>
        <p:spPr>
          <a:xfrm>
            <a:off x="650573" y="244600"/>
            <a:ext cx="3480179" cy="4062834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DC4712B-AE49-49F8-BD86-9EEE3DAD1C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7" t="12139" r="21941" b="2090"/>
          <a:stretch/>
        </p:blipFill>
        <p:spPr>
          <a:xfrm>
            <a:off x="2060215" y="3841851"/>
            <a:ext cx="2211536" cy="287967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71191A4-C8BB-48CC-B23D-1C7760D2A5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24" t="7165" r="25971" b="25572"/>
          <a:stretch/>
        </p:blipFill>
        <p:spPr>
          <a:xfrm>
            <a:off x="5035171" y="244600"/>
            <a:ext cx="3480179" cy="359725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54BA773-AB7F-40C6-B141-1EA7FD62F5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9" t="18707" r="28806" b="1990"/>
          <a:stretch/>
        </p:blipFill>
        <p:spPr>
          <a:xfrm>
            <a:off x="4572000" y="3603908"/>
            <a:ext cx="2354837" cy="3117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62132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</TotalTime>
  <Words>3</Words>
  <Application>Microsoft Office PowerPoint</Application>
  <PresentationFormat>Presentación en pantalla (4:3)</PresentationFormat>
  <Paragraphs>1</Paragraphs>
  <Slides>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Tema de Office</vt:lpstr>
      <vt:lpstr>Perro del autorretrato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Maria Gracia</dc:creator>
  <cp:lastModifiedBy>Maria Gracia</cp:lastModifiedBy>
  <cp:revision>3</cp:revision>
  <dcterms:created xsi:type="dcterms:W3CDTF">2019-03-22T18:02:51Z</dcterms:created>
  <dcterms:modified xsi:type="dcterms:W3CDTF">2019-04-11T17:30:07Z</dcterms:modified>
</cp:coreProperties>
</file>