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6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9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66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62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052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628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65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5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81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5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72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13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73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71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6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4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61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08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FDF8362-F904-45DE-9E61-1FE9756CF688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2B9AA92-68BD-4B1E-B29B-5E114541D0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01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84350" y="2348076"/>
            <a:ext cx="8139963" cy="1259981"/>
          </a:xfrm>
        </p:spPr>
        <p:txBody>
          <a:bodyPr>
            <a:normAutofit/>
          </a:bodyPr>
          <a:lstStyle/>
          <a:p>
            <a:r>
              <a:rPr lang="it-IT" sz="5400" dirty="0" smtClean="0">
                <a:latin typeface="Algerian" panose="04020705040A02060702" pitchFamily="82" charset="0"/>
              </a:rPr>
              <a:t>La </a:t>
            </a:r>
            <a:r>
              <a:rPr lang="it-IT" sz="5400" dirty="0" err="1" smtClean="0">
                <a:latin typeface="Algerian" panose="04020705040A02060702" pitchFamily="82" charset="0"/>
              </a:rPr>
              <a:t>biodiversite</a:t>
            </a:r>
            <a:r>
              <a:rPr lang="it-IT" sz="5400" dirty="0" smtClean="0">
                <a:latin typeface="Algerian" panose="04020705040A02060702" pitchFamily="82" charset="0"/>
              </a:rPr>
              <a:t>’</a:t>
            </a:r>
            <a:endParaRPr lang="it-IT" sz="5400" dirty="0">
              <a:latin typeface="Algerian" panose="04020705040A02060702" pitchFamily="8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90498" y="3608057"/>
            <a:ext cx="6927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MARIA LUCIA SCACCO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01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" t="7512" r="-674" b="6478"/>
          <a:stretch/>
        </p:blipFill>
        <p:spPr>
          <a:xfrm>
            <a:off x="4069724" y="0"/>
            <a:ext cx="4071674" cy="68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6961" r="-906"/>
          <a:stretch/>
        </p:blipFill>
        <p:spPr>
          <a:xfrm>
            <a:off x="3876540" y="0"/>
            <a:ext cx="44045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258" r="-1303" b="6479"/>
          <a:stretch/>
        </p:blipFill>
        <p:spPr>
          <a:xfrm>
            <a:off x="3812146" y="0"/>
            <a:ext cx="419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77" y="0"/>
            <a:ext cx="405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335" t="5633" r="1930" b="-751"/>
          <a:stretch/>
        </p:blipFill>
        <p:spPr>
          <a:xfrm>
            <a:off x="3915177" y="0"/>
            <a:ext cx="4301544" cy="68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93" y="0"/>
            <a:ext cx="411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1401" r="807" b="8600"/>
          <a:stretch/>
        </p:blipFill>
        <p:spPr>
          <a:xfrm>
            <a:off x="3889420" y="-20904"/>
            <a:ext cx="4435016" cy="68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77" y="0"/>
            <a:ext cx="427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" t="9013" r="3293" b="2724"/>
          <a:stretch/>
        </p:blipFill>
        <p:spPr>
          <a:xfrm>
            <a:off x="3889421" y="0"/>
            <a:ext cx="4378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260" y="0"/>
            <a:ext cx="464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21" y="0"/>
            <a:ext cx="4675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6384" r="-641" b="6292"/>
          <a:stretch/>
        </p:blipFill>
        <p:spPr>
          <a:xfrm>
            <a:off x="3889420" y="0"/>
            <a:ext cx="427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508" r="2933" b="21502"/>
          <a:stretch/>
        </p:blipFill>
        <p:spPr>
          <a:xfrm>
            <a:off x="3669197" y="0"/>
            <a:ext cx="47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8639" r="6785" b="12488"/>
          <a:stretch/>
        </p:blipFill>
        <p:spPr>
          <a:xfrm>
            <a:off x="3747753" y="0"/>
            <a:ext cx="466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48" y="0"/>
            <a:ext cx="482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21" y="0"/>
            <a:ext cx="4443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09" y="0"/>
            <a:ext cx="4417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10" y="0"/>
            <a:ext cx="4481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445" r="-1071" b="6104"/>
          <a:stretch/>
        </p:blipFill>
        <p:spPr>
          <a:xfrm>
            <a:off x="4082604" y="0"/>
            <a:ext cx="4126722" cy="68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70</TotalTime>
  <Words>6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Algerian</vt:lpstr>
      <vt:lpstr>Arial</vt:lpstr>
      <vt:lpstr>Tw Cen MT</vt:lpstr>
      <vt:lpstr>Goccia</vt:lpstr>
      <vt:lpstr>La biodiversite’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biodiversite’</dc:title>
  <dc:creator>Ginevra Giansanti</dc:creator>
  <cp:lastModifiedBy>Ginevra Giansanti</cp:lastModifiedBy>
  <cp:revision>5</cp:revision>
  <dcterms:created xsi:type="dcterms:W3CDTF">2019-06-05T18:00:16Z</dcterms:created>
  <dcterms:modified xsi:type="dcterms:W3CDTF">2019-06-05T19:10:44Z</dcterms:modified>
</cp:coreProperties>
</file>