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48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554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6807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650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929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410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6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062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88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4802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30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77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68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59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84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62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50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20393-B633-4BA1-B411-C76A2EF32246}" type="datetimeFigureOut">
              <a:rPr lang="it-IT" smtClean="0"/>
              <a:t>04/06/2019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B2894-AB4F-4FD9-BE7B-CA7B013F23B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97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8B51DF-B113-4CFA-90D4-433F17D78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/>
          <a:lstStyle/>
          <a:p>
            <a:pPr algn="ctr"/>
            <a:r>
              <a:rPr lang="it-IT" b="1" cap="none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 BIODIVERSITE’</a:t>
            </a:r>
            <a:endParaRPr lang="it-IT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9BDF047-63EC-450E-9539-5D9E295C1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/>
          <a:p>
            <a:pPr algn="ctr"/>
            <a:r>
              <a:rPr lang="it-IT" sz="2400" dirty="0">
                <a:latin typeface="Algerian" panose="04020705040A02060702" pitchFamily="82" charset="0"/>
              </a:rPr>
              <a:t>NOEMI GHERGHELUCA</a:t>
            </a:r>
          </a:p>
        </p:txBody>
      </p:sp>
    </p:spTree>
    <p:extLst>
      <p:ext uri="{BB962C8B-B14F-4D97-AF65-F5344CB8AC3E}">
        <p14:creationId xmlns:p14="http://schemas.microsoft.com/office/powerpoint/2010/main" val="2620022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9DC7BAD-8789-4FD1-B4B9-18E57DD50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59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B39CE78-5E2C-4E05-B92C-DF52C9BE9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8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B4A139F-E2A5-483D-9E17-D152A04E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55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679D66F-A7F3-459D-A17B-937ED22AB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1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889EC60-4D4B-43C6-BE7F-4FAF0D26B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46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51ED168-E57E-4480-8939-544F61353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8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A1AD149-4400-426D-AB61-CB121B4AE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01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EF88825-12DC-41D7-8480-C5515B0F6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70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DA11DA2-FD93-4507-B93D-D83F437D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841" y="0"/>
            <a:ext cx="4826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70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321D516-D2F6-4F34-BE17-3820821A1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1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4BCB10F-EBA7-45F1-9967-A1AA2C48F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427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20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7A876CC-2D0E-4CE7-A697-D66F39C5A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0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2AFA7CD-09B9-4076-BEF5-AC797F956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6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C8B0FB9-0449-450D-B548-F83AE0EF6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6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20323A-9414-40A5-A401-375503FB0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01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430CEAD-6A75-44D1-87FF-AC1E44A3B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77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8064A8D-6025-4F4A-9624-3F67D1262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2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FD3FC33-D0F4-43E3-B7D2-1B5FC5D5D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60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01F9185-078D-4991-A26A-5D65C2539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594"/>
      </p:ext>
    </p:extLst>
  </p:cSld>
  <p:clrMapOvr>
    <a:masterClrMapping/>
  </p:clrMapOvr>
</p:sld>
</file>

<file path=ppt/theme/theme1.xml><?xml version="1.0" encoding="utf-8"?>
<a:theme xmlns:a="http://schemas.openxmlformats.org/drawingml/2006/main" name="Scia di vapore">
  <a:themeElements>
    <a:clrScheme name="Scia di vapore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Scia di vapore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ia di vapore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TM04033937[[fn=Scia di vapore]]</Template>
  <TotalTime>19</TotalTime>
  <Words>5</Words>
  <Application>Microsoft Office PowerPoint</Application>
  <PresentationFormat>Widescreen</PresentationFormat>
  <Paragraphs>2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Algerian</vt:lpstr>
      <vt:lpstr>Arial</vt:lpstr>
      <vt:lpstr>Century Gothic</vt:lpstr>
      <vt:lpstr>Scia di vapore</vt:lpstr>
      <vt:lpstr>LA BIODIVERSITE’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BIODIVERSITE</dc:title>
  <dc:creator>MC Pizzi</dc:creator>
  <cp:lastModifiedBy>MC Pizzi</cp:lastModifiedBy>
  <cp:revision>4</cp:revision>
  <dcterms:created xsi:type="dcterms:W3CDTF">2019-06-04T10:14:55Z</dcterms:created>
  <dcterms:modified xsi:type="dcterms:W3CDTF">2019-06-04T11:17:20Z</dcterms:modified>
</cp:coreProperties>
</file>