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162-7F9E-4C3B-9BF8-6D995537185C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C196-FF28-446F-B953-B336821BC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8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162-7F9E-4C3B-9BF8-6D995537185C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C196-FF28-446F-B953-B336821BC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8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162-7F9E-4C3B-9BF8-6D995537185C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C196-FF28-446F-B953-B336821BC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23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162-7F9E-4C3B-9BF8-6D995537185C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C196-FF28-446F-B953-B336821BC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99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162-7F9E-4C3B-9BF8-6D995537185C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C196-FF28-446F-B953-B336821BC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85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162-7F9E-4C3B-9BF8-6D995537185C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C196-FF28-446F-B953-B336821BC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08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162-7F9E-4C3B-9BF8-6D995537185C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C196-FF28-446F-B953-B336821BC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83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162-7F9E-4C3B-9BF8-6D995537185C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C196-FF28-446F-B953-B336821BC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45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162-7F9E-4C3B-9BF8-6D995537185C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C196-FF28-446F-B953-B336821BC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58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162-7F9E-4C3B-9BF8-6D995537185C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C196-FF28-446F-B953-B336821BC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19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162-7F9E-4C3B-9BF8-6D995537185C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7C196-FF28-446F-B953-B336821BC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376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69162-7F9E-4C3B-9BF8-6D995537185C}" type="datetimeFigureOut">
              <a:rPr lang="it-IT" smtClean="0"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7C196-FF28-446F-B953-B336821BC7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49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880319"/>
          </a:xfrm>
        </p:spPr>
        <p:txBody>
          <a:bodyPr>
            <a:normAutofit/>
          </a:bodyPr>
          <a:lstStyle/>
          <a:p>
            <a:r>
              <a:rPr lang="it-IT" dirty="0" smtClean="0"/>
              <a:t>IC Giovanni Pierluigi</a:t>
            </a:r>
            <a:br>
              <a:rPr lang="it-IT" dirty="0" smtClean="0"/>
            </a:br>
            <a:r>
              <a:rPr lang="it-IT" dirty="0" smtClean="0"/>
              <a:t>Palestrina (RM)</a:t>
            </a:r>
            <a:br>
              <a:rPr lang="it-IT" dirty="0" smtClean="0"/>
            </a:br>
            <a:r>
              <a:rPr lang="it-IT" dirty="0" smtClean="0"/>
              <a:t>Progetto Erasmus</a:t>
            </a:r>
            <a:br>
              <a:rPr lang="it-IT" dirty="0" smtClean="0"/>
            </a:br>
            <a:r>
              <a:rPr lang="it-IT" dirty="0" smtClean="0"/>
              <a:t>Francese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Ilaria Grilli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Classe IIIF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a.s.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2017/2019</a:t>
            </a:r>
            <a:endParaRPr lang="it-IT" dirty="0" smtClean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675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2"/>
            <a:ext cx="6858000" cy="9144001"/>
          </a:xfrm>
        </p:spPr>
      </p:pic>
    </p:spTree>
    <p:extLst>
      <p:ext uri="{BB962C8B-B14F-4D97-AF65-F5344CB8AC3E}">
        <p14:creationId xmlns:p14="http://schemas.microsoft.com/office/powerpoint/2010/main" val="1654061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2997" y="-1143004"/>
            <a:ext cx="6858005" cy="9144001"/>
          </a:xfrm>
        </p:spPr>
      </p:pic>
    </p:spTree>
    <p:extLst>
      <p:ext uri="{BB962C8B-B14F-4D97-AF65-F5344CB8AC3E}">
        <p14:creationId xmlns:p14="http://schemas.microsoft.com/office/powerpoint/2010/main" val="297947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9310" y="-1129310"/>
            <a:ext cx="6885383" cy="9144004"/>
          </a:xfrm>
        </p:spPr>
      </p:pic>
    </p:spTree>
    <p:extLst>
      <p:ext uri="{BB962C8B-B14F-4D97-AF65-F5344CB8AC3E}">
        <p14:creationId xmlns:p14="http://schemas.microsoft.com/office/powerpoint/2010/main" val="1163935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4"/>
            <a:ext cx="6858004" cy="9144001"/>
          </a:xfrm>
        </p:spPr>
      </p:pic>
    </p:spTree>
    <p:extLst>
      <p:ext uri="{BB962C8B-B14F-4D97-AF65-F5344CB8AC3E}">
        <p14:creationId xmlns:p14="http://schemas.microsoft.com/office/powerpoint/2010/main" val="465955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15619"/>
            <a:ext cx="6858004" cy="9144001"/>
          </a:xfrm>
        </p:spPr>
      </p:pic>
    </p:spTree>
    <p:extLst>
      <p:ext uri="{BB962C8B-B14F-4D97-AF65-F5344CB8AC3E}">
        <p14:creationId xmlns:p14="http://schemas.microsoft.com/office/powerpoint/2010/main" val="3913691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70384"/>
            <a:ext cx="6858000" cy="9144001"/>
          </a:xfrm>
        </p:spPr>
      </p:pic>
    </p:spTree>
    <p:extLst>
      <p:ext uri="{BB962C8B-B14F-4D97-AF65-F5344CB8AC3E}">
        <p14:creationId xmlns:p14="http://schemas.microsoft.com/office/powerpoint/2010/main" val="3454874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2" y="-1170383"/>
            <a:ext cx="6858002" cy="9144001"/>
          </a:xfrm>
        </p:spPr>
      </p:pic>
    </p:spTree>
    <p:extLst>
      <p:ext uri="{BB962C8B-B14F-4D97-AF65-F5344CB8AC3E}">
        <p14:creationId xmlns:p14="http://schemas.microsoft.com/office/powerpoint/2010/main" val="2616293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2999" y="-1143002"/>
            <a:ext cx="6858001" cy="9144000"/>
          </a:xfrm>
        </p:spPr>
      </p:pic>
    </p:spTree>
    <p:extLst>
      <p:ext uri="{BB962C8B-B14F-4D97-AF65-F5344CB8AC3E}">
        <p14:creationId xmlns:p14="http://schemas.microsoft.com/office/powerpoint/2010/main" val="882080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5"/>
            <a:ext cx="6858004" cy="9144004"/>
          </a:xfrm>
        </p:spPr>
      </p:pic>
    </p:spTree>
    <p:extLst>
      <p:ext uri="{BB962C8B-B14F-4D97-AF65-F5344CB8AC3E}">
        <p14:creationId xmlns:p14="http://schemas.microsoft.com/office/powerpoint/2010/main" val="117858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4"/>
            <a:ext cx="6858004" cy="9144001"/>
          </a:xfrm>
        </p:spPr>
      </p:pic>
    </p:spTree>
    <p:extLst>
      <p:ext uri="{BB962C8B-B14F-4D97-AF65-F5344CB8AC3E}">
        <p14:creationId xmlns:p14="http://schemas.microsoft.com/office/powerpoint/2010/main" val="1934492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57525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4"/>
            <a:ext cx="6858004" cy="9144001"/>
          </a:xfrm>
        </p:spPr>
      </p:pic>
    </p:spTree>
    <p:extLst>
      <p:ext uri="{BB962C8B-B14F-4D97-AF65-F5344CB8AC3E}">
        <p14:creationId xmlns:p14="http://schemas.microsoft.com/office/powerpoint/2010/main" val="3245650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4"/>
            <a:ext cx="6858004" cy="9144001"/>
          </a:xfrm>
        </p:spPr>
      </p:pic>
    </p:spTree>
    <p:extLst>
      <p:ext uri="{BB962C8B-B14F-4D97-AF65-F5344CB8AC3E}">
        <p14:creationId xmlns:p14="http://schemas.microsoft.com/office/powerpoint/2010/main" val="302342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8520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0" y="-1143002"/>
            <a:ext cx="6858002" cy="9144002"/>
          </a:xfrm>
        </p:spPr>
      </p:pic>
    </p:spTree>
    <p:extLst>
      <p:ext uri="{BB962C8B-B14F-4D97-AF65-F5344CB8AC3E}">
        <p14:creationId xmlns:p14="http://schemas.microsoft.com/office/powerpoint/2010/main" val="198274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62044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4694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34"/>
            <a:ext cx="9143999" cy="6838350"/>
          </a:xfrm>
        </p:spPr>
      </p:pic>
    </p:spTree>
    <p:extLst>
      <p:ext uri="{BB962C8B-B14F-4D97-AF65-F5344CB8AC3E}">
        <p14:creationId xmlns:p14="http://schemas.microsoft.com/office/powerpoint/2010/main" val="231884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2562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1" y="-1143004"/>
            <a:ext cx="6858004" cy="9144001"/>
          </a:xfrm>
        </p:spPr>
      </p:pic>
    </p:spTree>
    <p:extLst>
      <p:ext uri="{BB962C8B-B14F-4D97-AF65-F5344CB8AC3E}">
        <p14:creationId xmlns:p14="http://schemas.microsoft.com/office/powerpoint/2010/main" val="3863689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10</Words>
  <Application>Microsoft Office PowerPoint</Application>
  <PresentationFormat>Presentazione su schermo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IC Giovanni Pierluigi Palestrina (RM) Progetto Erasmus Francese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Erasmus</dc:title>
  <dc:creator>User</dc:creator>
  <cp:lastModifiedBy>User</cp:lastModifiedBy>
  <cp:revision>8</cp:revision>
  <dcterms:created xsi:type="dcterms:W3CDTF">2019-03-01T08:13:51Z</dcterms:created>
  <dcterms:modified xsi:type="dcterms:W3CDTF">2019-03-01T09:27:04Z</dcterms:modified>
</cp:coreProperties>
</file>