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71" r:id="rId15"/>
    <p:sldId id="268" r:id="rId16"/>
    <p:sldId id="272" r:id="rId17"/>
    <p:sldId id="269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CDD7D-13AF-4A6A-A514-C68598043586}" type="datetimeFigureOut">
              <a:rPr lang="it-IT" smtClean="0"/>
              <a:t>04/06/2019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9E9A0A-7C59-4EFE-81CB-6D23B21745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6820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E6440E72-5B99-425D-8615-C8FA57AD0BE2}" type="datetime1">
              <a:rPr lang="it-IT" smtClean="0"/>
              <a:t>04/06/2019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it-IT"/>
              <a:t>GLORIA GIANSANTI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7B658349-4A2C-4B25-8896-5CD37137DC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3878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F8AF2-3326-498F-BA43-E0B401A6FC3C}" type="datetime1">
              <a:rPr lang="it-IT" smtClean="0"/>
              <a:t>04/06/2019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GLORIA GIANSANTI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8349-4A2C-4B25-8896-5CD37137DC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2063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FEC61-85C8-45DA-8D82-D67720033AAB}" type="datetime1">
              <a:rPr lang="it-IT" smtClean="0"/>
              <a:t>04/06/2019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GLORIA GIANSANTI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8349-4A2C-4B25-8896-5CD37137DC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7781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76A82-F699-4D09-B42B-9E3E20AD8E16}" type="datetime1">
              <a:rPr lang="it-IT" smtClean="0"/>
              <a:t>04/06/2019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GLORIA GIANSANTI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8349-4A2C-4B25-8896-5CD37137DC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4605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CF6B-DA16-4310-A61E-E92B8EA79E44}" type="datetime1">
              <a:rPr lang="it-IT" smtClean="0"/>
              <a:t>04/06/2019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GLORIA GIANSANTI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8349-4A2C-4B25-8896-5CD37137DC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1232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BB271-3172-4382-B2B4-281CAE86038D}" type="datetime1">
              <a:rPr lang="it-IT" smtClean="0"/>
              <a:t>04/06/2019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GLORIA GIANSANTI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8349-4A2C-4B25-8896-5CD37137DC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5952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2DE50-B6D2-4D6A-9924-C07598A7BB8E}" type="datetime1">
              <a:rPr lang="it-IT" smtClean="0"/>
              <a:t>04/06/2019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it-IT"/>
              <a:t>GLORIA GIANSANTI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8349-4A2C-4B25-8896-5CD37137DC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8123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808BBEE7-3A8F-4556-8E07-1CA418F6B86A}" type="datetime1">
              <a:rPr lang="it-IT" smtClean="0"/>
              <a:t>04/06/2019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GLORIA GIANSANTI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8349-4A2C-4B25-8896-5CD37137DC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85727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3C341ADF-6436-4EE1-A627-D5BED74D1F22}" type="datetime1">
              <a:rPr lang="it-IT" smtClean="0"/>
              <a:t>04/06/2019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GLORIA GIANSANTI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8349-4A2C-4B25-8896-5CD37137DC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0043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EE447-21F0-451F-B337-76B2959A91E2}" type="datetime1">
              <a:rPr lang="it-IT" smtClean="0"/>
              <a:t>04/06/2019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GLORIA GIANSANTI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8349-4A2C-4B25-8896-5CD37137DC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1131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476AA-B59E-4628-8986-C51D20957211}" type="datetime1">
              <a:rPr lang="it-IT" smtClean="0"/>
              <a:t>04/06/2019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GLORIA GIANSANTI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8349-4A2C-4B25-8896-5CD37137DC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7171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CD2F-8538-40D2-8F37-FC9A10E86A86}" type="datetime1">
              <a:rPr lang="it-IT" smtClean="0"/>
              <a:t>04/06/2019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GLORIA GIANSANTI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8349-4A2C-4B25-8896-5CD37137DC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2701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5577-CC0C-438D-AA3F-79D5DFD22E93}" type="datetime1">
              <a:rPr lang="it-IT" smtClean="0"/>
              <a:t>04/06/2019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GLORIA GIANSANTI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8349-4A2C-4B25-8896-5CD37137DC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0030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58C6B-59B2-4446-990A-38F96049F4A1}" type="datetime1">
              <a:rPr lang="it-IT" smtClean="0"/>
              <a:t>04/06/2019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GLORIA GIANSANTI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8349-4A2C-4B25-8896-5CD37137DC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1525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9950B-9A11-4D0D-A12F-722B2AFEBFCE}" type="datetime1">
              <a:rPr lang="it-IT" smtClean="0"/>
              <a:t>04/06/2019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GLORIA GIANSANTI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8349-4A2C-4B25-8896-5CD37137DC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2919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9C95-B7FE-4877-97ED-1A4E688C60CB}" type="datetime1">
              <a:rPr lang="it-IT" smtClean="0"/>
              <a:t>04/06/2019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GLORIA GIANSANTI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8349-4A2C-4B25-8896-5CD37137DC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9593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43D0-F4EE-428A-96FB-7D34783F949E}" type="datetime1">
              <a:rPr lang="it-IT" smtClean="0"/>
              <a:t>04/06/2019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GLORIA GIANSANTI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8349-4A2C-4B25-8896-5CD37137DC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647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7B6E06B-3E47-4F9C-BDA0-1990CD305E63}" type="datetime1">
              <a:rPr lang="it-IT" smtClean="0"/>
              <a:t>04/06/2019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it-IT"/>
              <a:t>GLORIA GIANSANTI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7B658349-4A2C-4B25-8896-5CD37137DC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50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C607C8-274F-4C01-9C84-1956877A3E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5480" y="2099733"/>
            <a:ext cx="8825658" cy="1329267"/>
          </a:xfrm>
        </p:spPr>
        <p:txBody>
          <a:bodyPr/>
          <a:lstStyle/>
          <a:p>
            <a:pPr algn="ctr"/>
            <a:r>
              <a:rPr lang="it-IT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La </a:t>
            </a:r>
            <a:r>
              <a:rPr lang="it-IT" sz="6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biodiversité</a:t>
            </a:r>
            <a:endParaRPr lang="it-IT" sz="6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366AF6B-F555-48BE-9315-C25247F6EA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680" y="3271837"/>
            <a:ext cx="8825658" cy="314325"/>
          </a:xfrm>
        </p:spPr>
        <p:txBody>
          <a:bodyPr>
            <a:noAutofit/>
          </a:bodyPr>
          <a:lstStyle/>
          <a:p>
            <a:pPr algn="ctr"/>
            <a:r>
              <a:rPr lang="it-IT" sz="2400" dirty="0">
                <a:solidFill>
                  <a:srgbClr val="00B0F0"/>
                </a:solidFill>
              </a:rPr>
              <a:t>GLORIA GIANSANTI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689A60A-8A74-4ECB-850F-C5FA5D03C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E482F-C80B-45F3-AC03-DA6BF1621306}" type="datetime1">
              <a:rPr lang="it-IT" smtClean="0"/>
              <a:t>04/06/2019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7768DE9-EE7C-4A9D-8EA3-76976A0E6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GLORIA GIANSANTI 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31E4359-A9CB-4466-9D0F-42437FFC5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8349-4A2C-4B25-8896-5CD37137DCEE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7494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D1908B8-7D97-4480-83A6-B3BC05D25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4FBFDB8-3006-4E43-A47C-424D9C1D1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6305B-80FA-448E-A587-12FE1BC76F0A}" type="datetime1">
              <a:rPr lang="it-IT" smtClean="0"/>
              <a:t>04/06/2019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A422701-5E02-4C08-97C1-95525D111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GLORIA GIANSANTI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D6B1424-7563-41F1-B6CF-F3728199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8349-4A2C-4B25-8896-5CD37137DCEE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7105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EF697FB-B83D-4A22-B551-D489DE21C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A7A1278-FEEB-415A-9A4E-8D87D2C46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C6491-14D7-4DFA-BC9C-F6A0C5C41B73}" type="datetime1">
              <a:rPr lang="it-IT" smtClean="0"/>
              <a:t>04/06/2019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CC39A30-905B-4ECD-B497-9C985FFF1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GLORIA GIANSANTI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6D07211-881D-41FA-951A-B90CE9653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8349-4A2C-4B25-8896-5CD37137DCEE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3304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D5DBE32-06BF-40EF-94EC-5203D113E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107" y="9525"/>
            <a:ext cx="5147786" cy="6858000"/>
          </a:xfrm>
          <a:prstGeom prst="rect">
            <a:avLst/>
          </a:prstGeom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7927660-1B0C-4FD5-808E-303F44603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588D2-12A5-486B-B572-7913FDAE572F}" type="datetime1">
              <a:rPr lang="it-IT" smtClean="0"/>
              <a:t>04/06/2019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4A17111-890D-42E0-96A1-D321E073A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GLORIA GIANSANTI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B08401C-CF0B-422C-9717-FA9394B29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8349-4A2C-4B25-8896-5CD37137DCEE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7674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C542417-F432-4443-A34A-0E77328BA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CE6E706-CD62-4C15-840C-39FBC0A6C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CAF0-9048-4042-A0AB-C45C2B3B39A0}" type="datetime1">
              <a:rPr lang="it-IT" smtClean="0"/>
              <a:t>04/06/2019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6FCF955-6839-4DC1-BD7B-FB84A4910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GLORIA GIANSANTI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48747FE-F44B-4F54-BA29-A593349DD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8349-4A2C-4B25-8896-5CD37137DCEE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9620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8A89E74-ADA3-49ED-8464-844E14B95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1A13169-FEAE-4446-B697-580C4C815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BAD62-B1F6-4199-8F3C-A0083E533390}" type="datetime1">
              <a:rPr lang="it-IT" smtClean="0"/>
              <a:t>04/06/2019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B826E99-81BA-4B70-9D0D-DB3659045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GLORIA GIANSANTI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445DD2A-E9DF-4996-AFD4-087926707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8349-4A2C-4B25-8896-5CD37137DCEE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6449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90ED974-BB11-4A51-AAF9-9BB03DC2C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8122ECE-DAD5-42BC-AA52-1CEEA9221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01497-A975-4606-997D-5F9E4D50FC01}" type="datetime1">
              <a:rPr lang="it-IT" smtClean="0"/>
              <a:t>04/06/2019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704BBE3-C1FD-4747-809D-010185623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GLORIA GIANSANTI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E806549-6693-4FF8-A389-C2D866138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8349-4A2C-4B25-8896-5CD37137DCEE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6629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31E03F1-3D49-4FB4-82C6-9F0844F4E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3B52420-589A-4C3C-9B72-A42AC8894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5E743-006A-4102-B0E9-048BD27C5CE9}" type="datetime1">
              <a:rPr lang="it-IT" smtClean="0"/>
              <a:t>04/06/2019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8D141AE-23B1-4148-9045-6534D45C6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GLORIA GIANSANTI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7EB3D65-9812-4FC3-A252-0A39B427B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8349-4A2C-4B25-8896-5CD37137DCEE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1715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F10E6D5-0FB5-415E-9989-7FA71CAE7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26247FD-BEF2-4B5B-9880-BF44164DA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C811F-107F-40B2-8CE3-4765B6B3889E}" type="datetime1">
              <a:rPr lang="it-IT" smtClean="0"/>
              <a:t>04/06/2019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ABA47AC-64AF-451D-B418-C069B9C81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GLORIA GIANSANTI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A8A3E78-DD95-4A5A-AE93-208BF1A89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8349-4A2C-4B25-8896-5CD37137DCEE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6264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DC9C9BF-5833-46C1-8FEB-80B3A8F06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BA15D8A-D05E-4AE3-9300-7D3094D0C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3634E-A97C-4147-A134-EABF2C15AF85}" type="datetime1">
              <a:rPr lang="it-IT" smtClean="0"/>
              <a:t>04/06/2019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70C4D82-345E-4E64-B44D-FB8A2588B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GLORIA GIANSANTI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F73EBD-C9ED-41CB-BAD8-8584B2256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8349-4A2C-4B25-8896-5CD37137DCEE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9886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6E8650F-727D-4F67-B91E-970C8D4B3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B1CE39C-8B46-45A4-BD95-9C7E2799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EA6D6-26C9-4368-BAB3-4C5A59A347B4}" type="datetime1">
              <a:rPr lang="it-IT" smtClean="0"/>
              <a:t>04/06/2019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917AEEC-6311-4B35-B54F-1027F8061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GLORIA GIANSANTI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152B939-7F75-446E-8D7B-6646B21DE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8349-4A2C-4B25-8896-5CD37137DCEE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5635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86631F5-ABA1-43F9-9A6D-747BCF952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5F7017A-A0E7-4B79-BC3C-6291D9D7E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DAAAE-AD81-45AF-8865-02970ADA65CA}" type="datetime1">
              <a:rPr lang="it-IT" smtClean="0"/>
              <a:t>04/06/2019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E8E13FF-3A3F-42BC-9FC7-ABB11B946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GLORIA GIANSANTI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3E0A979-8C45-420A-8814-CE8598CB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8349-4A2C-4B25-8896-5CD37137DCEE}" type="slidenum">
              <a:rPr lang="it-IT" smtClean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14657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33F839C-CF4A-4C4A-9640-6B01A694E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CD1066C-A814-4D8B-9729-A8D4E6606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9123E-7A9F-4CD1-B2CE-0EC6B37BBB0D}" type="datetime1">
              <a:rPr lang="it-IT" smtClean="0"/>
              <a:t>04/06/2019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F577FAC-A92E-45B9-B01D-4F1C14C38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GLORIA GIANSANTI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2D20641-B860-4D8D-A684-1B4842727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8349-4A2C-4B25-8896-5CD37137DCEE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8582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4054938-90A9-43AB-ADE1-B133E4A84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141C8DF-BB08-4A0E-8097-DDB70FD30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D95DB-68F9-4E58-B32C-7196A985EAA4}" type="datetime1">
              <a:rPr lang="it-IT" smtClean="0"/>
              <a:t>04/06/2019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75B4C56-A44D-4AD0-97EF-C2C968454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GLORIA GIANSANTI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F0B6181-AF7A-43E6-BE8F-AD89993CF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8349-4A2C-4B25-8896-5CD37137DCEE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5037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EF39AB0-6D77-49BE-8CB1-868F196FE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322E44D-53D8-4A9C-BC80-C09815620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CB854-E658-46BD-A571-DB9E717A0055}" type="datetime1">
              <a:rPr lang="it-IT" smtClean="0"/>
              <a:t>04/06/2019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5373D4F-277D-447D-8E39-FFE1F41E8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GLORIA GIANSANTI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22FFDF3-1BE7-432D-B514-BC5A204E4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8349-4A2C-4B25-8896-5CD37137DCEE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6189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8D7FF0F-BF03-4F7B-817F-A38FF9DAD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E090DF6-AF57-4DD2-9742-D4B847FAA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04250-BA03-40AF-A394-EFD5556FA105}" type="datetime1">
              <a:rPr lang="it-IT" smtClean="0"/>
              <a:t>04/06/2019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B35DF1E-7769-491F-9852-A4CE7C8AA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GLORIA GIANSANTI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B22525F-5BB9-4DBA-947F-2FB6ABC91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8349-4A2C-4B25-8896-5CD37137DCEE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5745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F7FA0B5-6C12-4A72-A9DE-2F565E85C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79D5056-78B7-4B23-9CA8-772BAED4C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2528D-DCB7-4F8D-82E7-C8C4DA6F52E8}" type="datetime1">
              <a:rPr lang="it-IT" smtClean="0"/>
              <a:t>04/06/2019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42980B0-36BE-40DE-99B0-CAAA16917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GLORIA GIANSANTI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702814F-5DFC-4533-82B3-3FE0FBEFC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8349-4A2C-4B25-8896-5CD37137DCEE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2496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02C6FFC-6FD5-4F06-AA12-A0E8F58C4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D9FF1E3-4918-40AA-8201-E0F789FF2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1C3E1-1523-4401-AAB8-00062F2741E0}" type="datetime1">
              <a:rPr lang="it-IT" smtClean="0"/>
              <a:t>04/06/2019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BC9C05A-2F96-47F3-9C80-143712E9B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GLORIA GIANSANTI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6DE9507-4ADC-4AC7-9503-DC81F3635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8349-4A2C-4B25-8896-5CD37137DCEE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7633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73EEEF7-C61B-4D4F-820D-32765E439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2158B46-C631-4A06-8E24-595A8AF3F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9198-F32F-4CA5-8455-1A2E7D2663E7}" type="datetime1">
              <a:rPr lang="it-IT" smtClean="0"/>
              <a:t>04/06/2019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95F310E-2662-4DA8-94A1-A2B66F335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GLORIA GIANSANTI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F20543-BD29-4CDA-9865-8FF938012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8349-4A2C-4B25-8896-5CD37137DCEE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9912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21C874F-76C2-4AA7-A261-99B50FEC9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946EE29-F2FD-4E2E-AB1E-2A4422F55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28C08-A76E-47C5-AB45-21FD37F8EEA7}" type="datetime1">
              <a:rPr lang="it-IT" smtClean="0"/>
              <a:t>04/06/2019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2FD7A80-0B02-4C27-87A4-8C4B20D4D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GLORIA GIANSANTI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6AF3E87-B9D6-43C5-B40B-FC5A03C10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8349-4A2C-4B25-8896-5CD37137DCEE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18715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iunioni ione">
  <a:themeElements>
    <a:clrScheme name="Riunioni ione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Riunioni ione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iunioni ione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15</TotalTime>
  <Words>84</Words>
  <Application>Microsoft Office PowerPoint</Application>
  <PresentationFormat>Widescreen</PresentationFormat>
  <Paragraphs>62</Paragraphs>
  <Slides>20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5" baseType="lpstr">
      <vt:lpstr>Arial</vt:lpstr>
      <vt:lpstr>Calibri</vt:lpstr>
      <vt:lpstr>Century Gothic</vt:lpstr>
      <vt:lpstr>Wingdings 3</vt:lpstr>
      <vt:lpstr>Riunioni ione</vt:lpstr>
      <vt:lpstr>La biodiversité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biodiversité</dc:title>
  <dc:creator>MC Pizzi</dc:creator>
  <cp:lastModifiedBy>MC Pizzi</cp:lastModifiedBy>
  <cp:revision>2</cp:revision>
  <dcterms:created xsi:type="dcterms:W3CDTF">2019-06-04T10:51:26Z</dcterms:created>
  <dcterms:modified xsi:type="dcterms:W3CDTF">2019-06-04T11:07:26Z</dcterms:modified>
</cp:coreProperties>
</file>