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70" r:id="rId2"/>
    <p:sldId id="256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9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cription: E:\2017_2018\proiect_VERT\logo_VERT_final.jpeg">
            <a:extLst>
              <a:ext uri="{FF2B5EF4-FFF2-40B4-BE49-F238E27FC236}">
                <a16:creationId xmlns:a16="http://schemas.microsoft.com/office/drawing/2014/main" id="{93E51375-5345-4ADA-85F7-1F69AB91855F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7283" y="551066"/>
            <a:ext cx="2171700" cy="18986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Immagine1">
            <a:extLst>
              <a:ext uri="{FF2B5EF4-FFF2-40B4-BE49-F238E27FC236}">
                <a16:creationId xmlns:a16="http://schemas.microsoft.com/office/drawing/2014/main" id="{4A1100BE-8047-48FD-9988-DD01DDC05C7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62725" y="551066"/>
            <a:ext cx="3053309" cy="21072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0A30B65-1961-4D6C-A4F7-EB344583FFF4}"/>
              </a:ext>
            </a:extLst>
          </p:cNvPr>
          <p:cNvSpPr/>
          <p:nvPr/>
        </p:nvSpPr>
        <p:spPr>
          <a:xfrm>
            <a:off x="942975" y="4199662"/>
            <a:ext cx="10420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«Le soutien apporté par la Commission européenne à la production de la présente publication ne vaut en rien approbation de son contenu, qui reflète uniquement le point de vue des auteurs; la Commission ne peut être tenue responsable d’une quelconque utilisation qui serait faite des informations contenues dans la présente publication.»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4B2E03-FEEE-4AC2-940F-DC7F0F4E50D6}"/>
              </a:ext>
            </a:extLst>
          </p:cNvPr>
          <p:cNvSpPr txBox="1"/>
          <p:nvPr/>
        </p:nvSpPr>
        <p:spPr>
          <a:xfrm>
            <a:off x="2324100" y="3093856"/>
            <a:ext cx="79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MODULE 5: les </a:t>
            </a:r>
            <a:r>
              <a:rPr lang="it-IT" sz="3600" b="1" dirty="0" err="1">
                <a:solidFill>
                  <a:srgbClr val="FF0000"/>
                </a:solidFill>
              </a:rPr>
              <a:t>énergies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renouvelables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464350-B037-4515-82CD-DCE5C4D1B13A}"/>
              </a:ext>
            </a:extLst>
          </p:cNvPr>
          <p:cNvSpPr txBox="1"/>
          <p:nvPr/>
        </p:nvSpPr>
        <p:spPr>
          <a:xfrm>
            <a:off x="9458325" y="323850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Gloria Giansanti IIIC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07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4"/>
            <a:ext cx="12192000" cy="6860373"/>
          </a:xfrm>
        </p:spPr>
      </p:pic>
    </p:spTree>
    <p:extLst>
      <p:ext uri="{BB962C8B-B14F-4D97-AF65-F5344CB8AC3E}">
        <p14:creationId xmlns:p14="http://schemas.microsoft.com/office/powerpoint/2010/main" val="14998266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59343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947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23"/>
            <a:ext cx="12192000" cy="6869623"/>
          </a:xfrm>
        </p:spPr>
      </p:pic>
    </p:spTree>
    <p:extLst>
      <p:ext uri="{BB962C8B-B14F-4D97-AF65-F5344CB8AC3E}">
        <p14:creationId xmlns:p14="http://schemas.microsoft.com/office/powerpoint/2010/main" val="66541847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74"/>
            <a:ext cx="12192000" cy="6901973"/>
          </a:xfrm>
        </p:spPr>
      </p:pic>
    </p:spTree>
    <p:extLst>
      <p:ext uri="{BB962C8B-B14F-4D97-AF65-F5344CB8AC3E}">
        <p14:creationId xmlns:p14="http://schemas.microsoft.com/office/powerpoint/2010/main" val="362328256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4663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68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" y="0"/>
            <a:ext cx="12173925" cy="6858000"/>
          </a:xfrm>
        </p:spPr>
      </p:pic>
    </p:spTree>
    <p:extLst>
      <p:ext uri="{BB962C8B-B14F-4D97-AF65-F5344CB8AC3E}">
        <p14:creationId xmlns:p14="http://schemas.microsoft.com/office/powerpoint/2010/main" val="11788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"/>
            <a:ext cx="12192000" cy="6844643"/>
          </a:xfrm>
        </p:spPr>
      </p:pic>
    </p:spTree>
    <p:extLst>
      <p:ext uri="{BB962C8B-B14F-4D97-AF65-F5344CB8AC3E}">
        <p14:creationId xmlns:p14="http://schemas.microsoft.com/office/powerpoint/2010/main" val="33600687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580264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95"/>
            <a:ext cx="12192000" cy="6863195"/>
          </a:xfrm>
        </p:spPr>
      </p:pic>
    </p:spTree>
    <p:extLst>
      <p:ext uri="{BB962C8B-B14F-4D97-AF65-F5344CB8AC3E}">
        <p14:creationId xmlns:p14="http://schemas.microsoft.com/office/powerpoint/2010/main" val="4292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93" y="1846263"/>
            <a:ext cx="5910339" cy="40227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"/>
            <a:ext cx="12192000" cy="68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13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58577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64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Giansanti</dc:creator>
  <cp:lastModifiedBy>MC Pizzi</cp:lastModifiedBy>
  <cp:revision>5</cp:revision>
  <dcterms:created xsi:type="dcterms:W3CDTF">2019-04-08T13:38:28Z</dcterms:created>
  <dcterms:modified xsi:type="dcterms:W3CDTF">2019-04-09T16:52:43Z</dcterms:modified>
</cp:coreProperties>
</file>