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EE1322-D5CB-4AAD-887B-72A95BAE91AD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BE31EB-E4EA-46F7-8A3C-4F9F9C2EA56E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rgbClr val="00B050"/>
                </a:solidFill>
              </a:rPr>
              <a:t>MODULE 5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err="1">
                <a:solidFill>
                  <a:schemeClr val="tx1"/>
                </a:solidFill>
              </a:rPr>
              <a:t>Énegies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 err="1">
                <a:solidFill>
                  <a:schemeClr val="tx1"/>
                </a:solidFill>
              </a:rPr>
              <a:t>renouvelables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Description: E:\2017_2018\proiect_VERT\logo_VERT_final.jpeg">
            <a:extLst>
              <a:ext uri="{FF2B5EF4-FFF2-40B4-BE49-F238E27FC236}">
                <a16:creationId xmlns:a16="http://schemas.microsoft.com/office/drawing/2014/main" id="{42F721C2-2923-40FD-9486-DB4FDD0FEE0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444208" y="255791"/>
            <a:ext cx="2171700" cy="189865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1">
            <a:extLst>
              <a:ext uri="{FF2B5EF4-FFF2-40B4-BE49-F238E27FC236}">
                <a16:creationId xmlns:a16="http://schemas.microsoft.com/office/drawing/2014/main" id="{C9D5AEA6-1C79-4F27-A038-E442E68BD3A7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2201" y="2560457"/>
            <a:ext cx="2243708" cy="13005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C0B092-6C58-4C9F-A4A0-087F4BC85ECB}"/>
              </a:ext>
            </a:extLst>
          </p:cNvPr>
          <p:cNvSpPr txBox="1"/>
          <p:nvPr/>
        </p:nvSpPr>
        <p:spPr>
          <a:xfrm>
            <a:off x="204024" y="540188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«Le soutien apporté par la Commission européenne à la production de la présente publication ne vaut en rien approbation de son contenu, qui reflète uniquement le point de vue des auteurs; la Commission ne peut être tenue responsable d’une quelconque utilisation qui serait faite des informations contenues dans la présente publication.»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15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                        PAGE 10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5897" y="-81564"/>
            <a:ext cx="4788189" cy="82089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584176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58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</a:t>
            </a:r>
            <a:r>
              <a:rPr lang="it-IT" dirty="0">
                <a:solidFill>
                  <a:srgbClr val="92D050"/>
                </a:solidFill>
              </a:rPr>
              <a:t>PAGE 11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0960" y="386202"/>
            <a:ext cx="4608513" cy="6949690"/>
          </a:xfrm>
        </p:spPr>
      </p:pic>
    </p:spTree>
    <p:extLst>
      <p:ext uri="{BB962C8B-B14F-4D97-AF65-F5344CB8AC3E}">
        <p14:creationId xmlns:p14="http://schemas.microsoft.com/office/powerpoint/2010/main" val="172501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                          PAGE 12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3969" y="196432"/>
            <a:ext cx="4987929" cy="7564634"/>
          </a:xfrm>
        </p:spPr>
      </p:pic>
    </p:spTree>
    <p:extLst>
      <p:ext uri="{BB962C8B-B14F-4D97-AF65-F5344CB8AC3E}">
        <p14:creationId xmlns:p14="http://schemas.microsoft.com/office/powerpoint/2010/main" val="5122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</a:t>
            </a:r>
            <a:r>
              <a:rPr lang="it-IT" dirty="0">
                <a:solidFill>
                  <a:srgbClr val="92D050"/>
                </a:solidFill>
              </a:rPr>
              <a:t>PAGE 13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2938" y="526669"/>
            <a:ext cx="4898164" cy="6552728"/>
          </a:xfrm>
        </p:spPr>
      </p:pic>
    </p:spTree>
    <p:extLst>
      <p:ext uri="{BB962C8B-B14F-4D97-AF65-F5344CB8AC3E}">
        <p14:creationId xmlns:p14="http://schemas.microsoft.com/office/powerpoint/2010/main" val="233279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</a:t>
            </a:r>
            <a:r>
              <a:rPr lang="it-IT" dirty="0">
                <a:solidFill>
                  <a:srgbClr val="92D050"/>
                </a:solidFill>
              </a:rPr>
              <a:t>PAGE 15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6330" y="454070"/>
            <a:ext cx="4795706" cy="6857132"/>
          </a:xfrm>
        </p:spPr>
      </p:pic>
    </p:spTree>
    <p:extLst>
      <p:ext uri="{BB962C8B-B14F-4D97-AF65-F5344CB8AC3E}">
        <p14:creationId xmlns:p14="http://schemas.microsoft.com/office/powerpoint/2010/main" val="26089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</a:t>
            </a:r>
            <a:r>
              <a:rPr lang="it-IT" dirty="0">
                <a:solidFill>
                  <a:srgbClr val="92D050"/>
                </a:solidFill>
              </a:rPr>
              <a:t>PAGE 1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4636" y="867773"/>
            <a:ext cx="4899721" cy="6565792"/>
          </a:xfrm>
        </p:spPr>
      </p:pic>
    </p:spTree>
    <p:extLst>
      <p:ext uri="{BB962C8B-B14F-4D97-AF65-F5344CB8AC3E}">
        <p14:creationId xmlns:p14="http://schemas.microsoft.com/office/powerpoint/2010/main" val="364288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</a:t>
            </a:r>
            <a:r>
              <a:rPr lang="it-IT" dirty="0">
                <a:solidFill>
                  <a:srgbClr val="92D050"/>
                </a:solidFill>
              </a:rPr>
              <a:t>PAGE 3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2625" y="-39801"/>
            <a:ext cx="5184576" cy="7945713"/>
          </a:xfrm>
        </p:spPr>
      </p:pic>
    </p:spTree>
    <p:extLst>
      <p:ext uri="{BB962C8B-B14F-4D97-AF65-F5344CB8AC3E}">
        <p14:creationId xmlns:p14="http://schemas.microsoft.com/office/powerpoint/2010/main" val="18546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                         PAGE 4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8650" y="241583"/>
            <a:ext cx="5182684" cy="7344815"/>
          </a:xfrm>
        </p:spPr>
      </p:pic>
    </p:spTree>
    <p:extLst>
      <p:ext uri="{BB962C8B-B14F-4D97-AF65-F5344CB8AC3E}">
        <p14:creationId xmlns:p14="http://schemas.microsoft.com/office/powerpoint/2010/main" val="286331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                         PAGE 5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6861" y="263951"/>
            <a:ext cx="4896545" cy="7194191"/>
          </a:xfrm>
        </p:spPr>
      </p:pic>
    </p:spTree>
    <p:extLst>
      <p:ext uri="{BB962C8B-B14F-4D97-AF65-F5344CB8AC3E}">
        <p14:creationId xmlns:p14="http://schemas.microsoft.com/office/powerpoint/2010/main" val="429297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                           PAGE 6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2646" y="247326"/>
            <a:ext cx="4968553" cy="7155433"/>
          </a:xfrm>
        </p:spPr>
      </p:pic>
    </p:spTree>
    <p:extLst>
      <p:ext uri="{BB962C8B-B14F-4D97-AF65-F5344CB8AC3E}">
        <p14:creationId xmlns:p14="http://schemas.microsoft.com/office/powerpoint/2010/main" val="297989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</a:t>
            </a:r>
            <a:r>
              <a:rPr lang="it-IT" dirty="0">
                <a:solidFill>
                  <a:srgbClr val="92D050"/>
                </a:solidFill>
              </a:rPr>
              <a:t>PAGE 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7081" y="13073"/>
            <a:ext cx="4896544" cy="7695946"/>
          </a:xfrm>
        </p:spPr>
      </p:pic>
    </p:spTree>
    <p:extLst>
      <p:ext uri="{BB962C8B-B14F-4D97-AF65-F5344CB8AC3E}">
        <p14:creationId xmlns:p14="http://schemas.microsoft.com/office/powerpoint/2010/main" val="218689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</a:t>
            </a:r>
            <a:r>
              <a:rPr lang="it-IT" dirty="0">
                <a:solidFill>
                  <a:srgbClr val="92D050"/>
                </a:solidFill>
              </a:rPr>
              <a:t>PAGE 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9854" y="402555"/>
            <a:ext cx="5053314" cy="7073757"/>
          </a:xfrm>
        </p:spPr>
      </p:pic>
    </p:spTree>
    <p:extLst>
      <p:ext uri="{BB962C8B-B14F-4D97-AF65-F5344CB8AC3E}">
        <p14:creationId xmlns:p14="http://schemas.microsoft.com/office/powerpoint/2010/main" val="212842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</a:t>
            </a:r>
            <a:r>
              <a:rPr lang="it-IT" dirty="0">
                <a:solidFill>
                  <a:srgbClr val="92D050"/>
                </a:solidFill>
              </a:rPr>
              <a:t>PAGE 9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8516" y="285861"/>
            <a:ext cx="5118670" cy="7228485"/>
          </a:xfrm>
        </p:spPr>
      </p:pic>
    </p:spTree>
    <p:extLst>
      <p:ext uri="{BB962C8B-B14F-4D97-AF65-F5344CB8AC3E}">
        <p14:creationId xmlns:p14="http://schemas.microsoft.com/office/powerpoint/2010/main" val="1573167252"/>
      </p:ext>
    </p:extLst>
  </p:cSld>
  <p:clrMapOvr>
    <a:masterClrMapping/>
  </p:clrMapOvr>
</p:sld>
</file>

<file path=ppt/theme/theme1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145</TotalTime>
  <Words>98</Words>
  <Application>Microsoft Office PowerPoint</Application>
  <PresentationFormat>Presentazione su schermo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Tw Cen MT</vt:lpstr>
      <vt:lpstr>Intreccio</vt:lpstr>
      <vt:lpstr>MODULE 5</vt:lpstr>
      <vt:lpstr>                         PAGE 1</vt:lpstr>
      <vt:lpstr>                         PAGE 3</vt:lpstr>
      <vt:lpstr>                         PAGE 4</vt:lpstr>
      <vt:lpstr>                         PAGE 5</vt:lpstr>
      <vt:lpstr>                           PAGE 6</vt:lpstr>
      <vt:lpstr>                           PAGE 7</vt:lpstr>
      <vt:lpstr>                          PAGE 8</vt:lpstr>
      <vt:lpstr>                            PAGE 9</vt:lpstr>
      <vt:lpstr>                        PAGE 10</vt:lpstr>
      <vt:lpstr>                          PAGE 11</vt:lpstr>
      <vt:lpstr>                          PAGE 12</vt:lpstr>
      <vt:lpstr>                        PAGE 13</vt:lpstr>
      <vt:lpstr>                        PAGE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</dc:title>
  <dc:creator>cesare</dc:creator>
  <cp:lastModifiedBy>MC Pizzi</cp:lastModifiedBy>
  <cp:revision>10</cp:revision>
  <dcterms:created xsi:type="dcterms:W3CDTF">2019-04-08T17:25:22Z</dcterms:created>
  <dcterms:modified xsi:type="dcterms:W3CDTF">2019-04-09T16:46:57Z</dcterms:modified>
</cp:coreProperties>
</file>