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A4263C-D8F2-4EA6-90B4-1A806B092797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EEA6A8-7ED5-4BB7-8A14-191F9F2D83D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A23B8B-948B-4305-B5B2-69252C93C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85467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EMANUELE IANNICCARI</a:t>
            </a:r>
            <a:br>
              <a:rPr lang="it-IT" sz="4800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it-IT" sz="4800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3°C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7B839B-1EDF-495C-83F6-6219B5558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3861048"/>
            <a:ext cx="6172200" cy="1371600"/>
          </a:xfrm>
        </p:spPr>
        <p:txBody>
          <a:bodyPr/>
          <a:lstStyle/>
          <a:p>
            <a:pPr algn="ctr"/>
            <a:r>
              <a:rPr lang="it-IT" dirty="0"/>
              <a:t>MODULO 6:</a:t>
            </a:r>
          </a:p>
          <a:p>
            <a:pPr algn="ctr"/>
            <a:r>
              <a:rPr lang="it-IT" dirty="0"/>
              <a:t>LA BIODIVERSITÀ </a:t>
            </a:r>
          </a:p>
        </p:txBody>
      </p:sp>
    </p:spTree>
    <p:extLst>
      <p:ext uri="{BB962C8B-B14F-4D97-AF65-F5344CB8AC3E}">
        <p14:creationId xmlns:p14="http://schemas.microsoft.com/office/powerpoint/2010/main" val="148589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4008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39"/>
            <a:ext cx="4824536" cy="64327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4008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39"/>
            <a:ext cx="4896544" cy="65287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4008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4008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60540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4008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6544" cy="65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4008" cy="6525344"/>
          </a:xfrm>
          <a:prstGeom prst="rect">
            <a:avLst/>
          </a:prstGeom>
        </p:spPr>
      </p:pic>
      <p:pic>
        <p:nvPicPr>
          <p:cNvPr id="6" name="Immagine 5" descr="IMG_1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4008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4008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4008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94008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G_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  <p:pic>
        <p:nvPicPr>
          <p:cNvPr id="5" name="Immagine 4" descr="IMG_1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876006" cy="6501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</TotalTime>
  <Words>7</Words>
  <Application>Microsoft Office PowerPoint</Application>
  <PresentationFormat>Presentazione su schermo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Century Schoolbook</vt:lpstr>
      <vt:lpstr>Wingdings</vt:lpstr>
      <vt:lpstr>Wingdings 2</vt:lpstr>
      <vt:lpstr>Loggia</vt:lpstr>
      <vt:lpstr>EMANUELE IANNICCARI 3°C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Emanuele</dc:creator>
  <cp:lastModifiedBy>MC Pizzi</cp:lastModifiedBy>
  <cp:revision>5</cp:revision>
  <dcterms:created xsi:type="dcterms:W3CDTF">2019-06-05T23:03:21Z</dcterms:created>
  <dcterms:modified xsi:type="dcterms:W3CDTF">2019-06-06T11:21:11Z</dcterms:modified>
</cp:coreProperties>
</file>