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3333CC"/>
    <a:srgbClr val="CCCCFF"/>
    <a:srgbClr val="99CC00"/>
    <a:srgbClr val="FF555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  <a:endParaRPr lang="en-US" noProof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879F346D-57A9-47AE-AC4D-44442F8D54E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07795-32F1-469C-9F4E-E4FE366620F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AC6E3-3228-412D-B25B-C992BDD2CAA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3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D60F0-2393-40BE-BCE7-7354173460D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11931-A62D-499E-95D3-8DC32455758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0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21C9D-F906-407B-94B8-2CA0F35B4B7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A89BC-5DC1-4655-BC08-E92E98B9A7E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1A3C1-9501-4DC6-8F32-E2FB59ACFED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2191D-C8B5-4C1E-9522-0D3272C510E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CFF5D-CD97-4032-8F90-BF5600A75DA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204C6-B6A8-44C4-9D3F-EB967C604AD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4DBDF64-E388-4749-92E6-FC25183F58F7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13F11F-0819-4059-8333-686B33A95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5400" b="1" dirty="0">
                <a:solidFill>
                  <a:srgbClr val="00B050"/>
                </a:solidFill>
              </a:rPr>
              <a:t>Module 5 </a:t>
            </a:r>
            <a:br>
              <a:rPr lang="it-IT" sz="5400" b="1" dirty="0">
                <a:solidFill>
                  <a:srgbClr val="00B050"/>
                </a:solidFill>
              </a:rPr>
            </a:br>
            <a:r>
              <a:rPr lang="it-IT" sz="5400" b="1" dirty="0">
                <a:solidFill>
                  <a:srgbClr val="00B050"/>
                </a:solidFill>
              </a:rPr>
              <a:t>les </a:t>
            </a:r>
            <a:r>
              <a:rPr lang="it-IT" sz="5400" b="1" dirty="0" err="1">
                <a:solidFill>
                  <a:srgbClr val="00B050"/>
                </a:solidFill>
              </a:rPr>
              <a:t>énergies</a:t>
            </a:r>
            <a:r>
              <a:rPr lang="it-IT" sz="5400" b="1" dirty="0">
                <a:solidFill>
                  <a:srgbClr val="00B050"/>
                </a:solidFill>
              </a:rPr>
              <a:t> </a:t>
            </a:r>
            <a:r>
              <a:rPr lang="it-IT" sz="5400" b="1" dirty="0" err="1">
                <a:solidFill>
                  <a:srgbClr val="00B050"/>
                </a:solidFill>
              </a:rPr>
              <a:t>renouvelables</a:t>
            </a:r>
            <a:endParaRPr lang="it-IT" sz="5400" b="1" dirty="0">
              <a:solidFill>
                <a:srgbClr val="00B05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2CD4A8-A28C-4EE5-9EEA-80D8A4E79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Irene </a:t>
            </a:r>
            <a:r>
              <a:rPr lang="it-IT" b="1" dirty="0" err="1">
                <a:solidFill>
                  <a:srgbClr val="FF0000"/>
                </a:solidFill>
              </a:rPr>
              <a:t>Chialastri</a:t>
            </a:r>
            <a:r>
              <a:rPr lang="it-IT" b="1" dirty="0">
                <a:solidFill>
                  <a:srgbClr val="FF0000"/>
                </a:solidFill>
              </a:rPr>
              <a:t> 3C</a:t>
            </a:r>
          </a:p>
        </p:txBody>
      </p:sp>
    </p:spTree>
    <p:extLst>
      <p:ext uri="{BB962C8B-B14F-4D97-AF65-F5344CB8AC3E}">
        <p14:creationId xmlns:p14="http://schemas.microsoft.com/office/powerpoint/2010/main" val="294195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E6F321-BAC6-47D1-AE29-7155D6458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0758"/>
            <a:ext cx="7387701" cy="41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8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D29C1E-FB2D-47D5-B8DE-567D6B520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7" y="1279474"/>
            <a:ext cx="7645405" cy="42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0BC91DD-2F77-4102-B884-14A23F427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9" y="1279029"/>
            <a:ext cx="7644342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08BDF85-8176-46CA-ADA3-97375690F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5087"/>
            <a:ext cx="7516450" cy="4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1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58838F-D562-4BE5-80FD-D02E4AB4B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5635"/>
            <a:ext cx="7517706" cy="42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718859-B724-42A2-B45F-99C1C1E95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4" y="1278700"/>
            <a:ext cx="7643552" cy="43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DA300C-71FC-47F6-A728-33698A43E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312358"/>
            <a:ext cx="7776864" cy="43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5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63F68B-A8ED-4316-A03F-DE49A35D8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8" y="1268760"/>
            <a:ext cx="781058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5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63F039-7EA4-423E-9D46-22C7FA825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8" y="1242506"/>
            <a:ext cx="7771064" cy="43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5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0263B8-0983-440B-A5CF-82B2C685C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9083"/>
            <a:ext cx="7644470" cy="429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4FB8211-1D32-4B96-8EC7-B5F704D18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4" y="1278975"/>
            <a:ext cx="7644212" cy="43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6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287244-947C-491B-B5A3-BDF0E7F7A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9" y="1268760"/>
            <a:ext cx="780916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2E7E93-1AC8-42C7-8E8F-B576B5A79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2" y="1412776"/>
            <a:ext cx="7771136" cy="43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3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09619E-E47E-43D1-8634-887FF116D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4" y="1243426"/>
            <a:ext cx="7773352" cy="43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44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B6F252-DB15-418D-8F54-611B3FA951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struttura Cornice</Template>
  <TotalTime>12</TotalTime>
  <Words>5</Words>
  <Application>Microsoft Office PowerPoint</Application>
  <PresentationFormat>Presentazione su schermo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굴림</vt:lpstr>
      <vt:lpstr>Century Gothic</vt:lpstr>
      <vt:lpstr>Default Design</vt:lpstr>
      <vt:lpstr>Module 5  les énergies renouvelables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</dc:title>
  <dc:subject/>
  <dc:creator>MC Pizzi</dc:creator>
  <cp:keywords/>
  <dc:description/>
  <cp:lastModifiedBy>MC Pizzi</cp:lastModifiedBy>
  <cp:revision>2</cp:revision>
  <dcterms:created xsi:type="dcterms:W3CDTF">2019-04-23T12:50:34Z</dcterms:created>
  <dcterms:modified xsi:type="dcterms:W3CDTF">2019-04-23T13:03:12Z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TC100690401040</vt:lpwstr>
  </property>
</Properties>
</file>