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sldIdLst>
    <p:sldId id="27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1A5A9169-5540-492A-AE5A-EBB5875FE86D}" type="datetimeFigureOut">
              <a:rPr lang="it-IT" smtClean="0"/>
              <a:t>04/06/2019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82157648-9733-40E4-8AD4-A88AF3482099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685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A9169-5540-492A-AE5A-EBB5875FE86D}" type="datetimeFigureOut">
              <a:rPr lang="it-IT" smtClean="0"/>
              <a:t>04/06/2019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7648-9733-40E4-8AD4-A88AF34820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4649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A9169-5540-492A-AE5A-EBB5875FE86D}" type="datetimeFigureOut">
              <a:rPr lang="it-IT" smtClean="0"/>
              <a:t>04/06/2019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7648-9733-40E4-8AD4-A88AF3482099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164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A9169-5540-492A-AE5A-EBB5875FE86D}" type="datetimeFigureOut">
              <a:rPr lang="it-IT" smtClean="0"/>
              <a:t>04/06/2019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7648-9733-40E4-8AD4-A88AF3482099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4362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A9169-5540-492A-AE5A-EBB5875FE86D}" type="datetimeFigureOut">
              <a:rPr lang="it-IT" smtClean="0"/>
              <a:t>04/06/2019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7648-9733-40E4-8AD4-A88AF34820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9199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A9169-5540-492A-AE5A-EBB5875FE86D}" type="datetimeFigureOut">
              <a:rPr lang="it-IT" smtClean="0"/>
              <a:t>04/06/2019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7648-9733-40E4-8AD4-A88AF3482099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7138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A9169-5540-492A-AE5A-EBB5875FE86D}" type="datetimeFigureOut">
              <a:rPr lang="it-IT" smtClean="0"/>
              <a:t>04/06/2019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7648-9733-40E4-8AD4-A88AF3482099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8123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A9169-5540-492A-AE5A-EBB5875FE86D}" type="datetimeFigureOut">
              <a:rPr lang="it-IT" smtClean="0"/>
              <a:t>04/06/2019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7648-9733-40E4-8AD4-A88AF3482099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643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A9169-5540-492A-AE5A-EBB5875FE86D}" type="datetimeFigureOut">
              <a:rPr lang="it-IT" smtClean="0"/>
              <a:t>04/06/2019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7648-9733-40E4-8AD4-A88AF3482099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437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A9169-5540-492A-AE5A-EBB5875FE86D}" type="datetimeFigureOut">
              <a:rPr lang="it-IT" smtClean="0"/>
              <a:t>04/06/2019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7648-9733-40E4-8AD4-A88AF34820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6140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A9169-5540-492A-AE5A-EBB5875FE86D}" type="datetimeFigureOut">
              <a:rPr lang="it-IT" smtClean="0"/>
              <a:t>04/06/2019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7648-9733-40E4-8AD4-A88AF3482099}" type="slidenum">
              <a:rPr lang="it-IT" smtClean="0"/>
              <a:t>‹N›</a:t>
            </a:fld>
            <a:endParaRPr lang="it-IT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58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A9169-5540-492A-AE5A-EBB5875FE86D}" type="datetimeFigureOut">
              <a:rPr lang="it-IT" smtClean="0"/>
              <a:t>04/06/2019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7648-9733-40E4-8AD4-A88AF34820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6895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A9169-5540-492A-AE5A-EBB5875FE86D}" type="datetimeFigureOut">
              <a:rPr lang="it-IT" smtClean="0"/>
              <a:t>04/06/2019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7648-9733-40E4-8AD4-A88AF3482099}" type="slidenum">
              <a:rPr lang="it-IT" smtClean="0"/>
              <a:t>‹N›</a:t>
            </a:fld>
            <a:endParaRPr lang="it-IT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105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A9169-5540-492A-AE5A-EBB5875FE86D}" type="datetimeFigureOut">
              <a:rPr lang="it-IT" smtClean="0"/>
              <a:t>04/06/2019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7648-9733-40E4-8AD4-A88AF3482099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961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A9169-5540-492A-AE5A-EBB5875FE86D}" type="datetimeFigureOut">
              <a:rPr lang="it-IT" smtClean="0"/>
              <a:t>04/06/2019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7648-9733-40E4-8AD4-A88AF34820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8803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A9169-5540-492A-AE5A-EBB5875FE86D}" type="datetimeFigureOut">
              <a:rPr lang="it-IT" smtClean="0"/>
              <a:t>04/06/2019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7648-9733-40E4-8AD4-A88AF3482099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3081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8221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A9169-5540-492A-AE5A-EBB5875FE86D}" type="datetimeFigureOut">
              <a:rPr lang="it-IT" smtClean="0"/>
              <a:t>04/06/2019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7648-9733-40E4-8AD4-A88AF34820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0505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A5A9169-5540-492A-AE5A-EBB5875FE86D}" type="datetimeFigureOut">
              <a:rPr lang="it-IT" smtClean="0"/>
              <a:t>04/06/2019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2157648-9733-40E4-8AD4-A88AF34820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5174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F8FC68-1941-4983-AF86-B3D86C1CF3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LA BIODIVERSITE’</a:t>
            </a:r>
            <a:endParaRPr lang="it-IT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2E2F00A-CD98-429B-BB9E-D3260730B4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2800" dirty="0"/>
              <a:t>ELISA BOSCHETTI</a:t>
            </a:r>
          </a:p>
        </p:txBody>
      </p:sp>
    </p:spTree>
    <p:extLst>
      <p:ext uri="{BB962C8B-B14F-4D97-AF65-F5344CB8AC3E}">
        <p14:creationId xmlns:p14="http://schemas.microsoft.com/office/powerpoint/2010/main" val="1091596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73F80D-3F83-49C6-B325-A46E77415C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1F63D13-22D5-49A7-A4C0-A51DD485A9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0686629-5721-4C01-8DA7-FF34E3AA1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0"/>
            <a:ext cx="640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90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F03203-5C3B-4DCE-9DA9-B8276BE407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C4333A7-AB1F-4CD4-9DB5-799F9524C2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218B299-F9E8-4A94-BE94-825BF82DB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0"/>
            <a:ext cx="6381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02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765AED-8071-45CA-AF79-6DB2C4DAA0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B19120F-E342-4FB7-9DD0-B6F0B57D92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3C55D2D-3861-4BA3-99E2-D6D15CB63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49" y="0"/>
            <a:ext cx="6372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139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22140A-D7B3-4212-913F-882B3EBF9E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96F4E80-55A4-4291-B303-31E713EFF7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6DDDA95-FF86-41B6-9F33-7F89BA20E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550" y="0"/>
            <a:ext cx="641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48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C196CD-ABF7-4DEE-AB70-DBC2714A1D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1157A53-327C-4E91-AD09-09A26F465C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22F7F32-C9C3-47DB-BA3A-03B61C688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075" y="0"/>
            <a:ext cx="6410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45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B500DD-8057-4EAF-85C9-F86D358F0F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8639617-26E1-4454-96DC-3B75C03E25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DBC0AA3-2BCD-4679-82CE-77F2C9B6D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0" y="0"/>
            <a:ext cx="640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69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EB92D5-8500-416A-A20A-C46AAF5037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17F4F9A-B299-4389-8461-DFB32131A8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CE6E16A-E6B5-4B69-AF47-B5137D9E5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101605"/>
            <a:ext cx="6381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66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1834C6-ED58-4194-9C0E-C601B64FEE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07F0AB9-4212-4111-A378-97C0947464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A00F014-5C67-4716-9440-6FC2854AC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1" y="0"/>
            <a:ext cx="6391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90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A3CFFF-BA06-4C45-A782-1BBB255390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F7C9A9E-21A0-411E-94F5-6466E4CBFE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614005B-5905-496D-AC27-4F3528CBD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456" y="0"/>
            <a:ext cx="6409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29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3F0C20-C177-4510-B622-BF312EA386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43AD265-1112-4C0D-8507-0B4F3E22E6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40CB2B1-4920-461A-A606-9D211F4BB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0"/>
            <a:ext cx="6428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76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EFD470-CA87-40BE-B4A5-CA7488A212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4CE0A02-AA67-4187-B7D8-C29C913C49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C280A5B-848A-403F-A96E-793E64744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75" y="0"/>
            <a:ext cx="6343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67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6EFE7A-CEBF-4B66-8F43-7622C45650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D8FF880-827A-48DB-8544-4FC67E5BA0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EC48866-7E63-42C1-8408-B62E1FD21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744" y="0"/>
            <a:ext cx="6391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76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6AEF55-4865-4A7D-B7E3-BC2A04E93E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73ED687-E5DE-4AC1-AE3F-E038533700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2E8BF1F-374C-433F-BA9D-47C638635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0"/>
            <a:ext cx="6372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33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FC8B7F-E80F-4242-91F9-FCE5AF98F6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759C9D3-CD23-4678-8D3D-3DC5DF615C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1AF1600-81B8-4D46-85F5-71EA07033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49" y="0"/>
            <a:ext cx="6372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9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16919A-22BE-4024-A1A4-7A7364152D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9A3CE31-9DD8-455C-8F4A-E9E0653DC7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C137E47-70A4-4CF2-BF82-6798AA4AB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599" y="0"/>
            <a:ext cx="6410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78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4664EC-F152-474F-8C33-37449DE947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B9D8C3A-8883-4DAA-A77C-46B6354159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6C18D34-6450-4164-B613-CB79E460E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0" y="0"/>
            <a:ext cx="640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6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9DBD70-5448-4E81-8F45-8B7D7D5B29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14970E8-71FF-46D5-A9EE-6848C71F1F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C315407-C892-43CA-A7E5-84F733259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0"/>
            <a:ext cx="6372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01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D6E752-BB41-46D5-BE2B-BD0A6273B1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51B7626-60B9-4C23-B6FA-421B89F610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52B439E-253F-43FE-8DF7-A0ECE640A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0"/>
            <a:ext cx="6391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663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EB19D3-E066-4A47-B92A-3CB61AED1B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4513D1C-0000-4EA5-963E-86FF870F75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E3DB5EC-65D2-4F03-AF81-41A823A11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075" y="0"/>
            <a:ext cx="6391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171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o">
  <a:themeElements>
    <a:clrScheme name="Orga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4"/>
      </a:accent6>
      <a:hlink>
        <a:srgbClr val="BB7826"/>
      </a:hlink>
      <a:folHlink>
        <a:srgbClr val="CF9C5F"/>
      </a:folHlink>
    </a:clrScheme>
    <a:fontScheme name="Orga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22</TotalTime>
  <Words>5</Words>
  <Application>Microsoft Office PowerPoint</Application>
  <PresentationFormat>Presentazione su schermo (4:3)</PresentationFormat>
  <Paragraphs>2</Paragraphs>
  <Slides>20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3" baseType="lpstr">
      <vt:lpstr>Arial</vt:lpstr>
      <vt:lpstr>Garamond</vt:lpstr>
      <vt:lpstr>Organico</vt:lpstr>
      <vt:lpstr>LA BIODIVERSITE’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MC Pizzi</dc:creator>
  <cp:lastModifiedBy>MC Pizzi</cp:lastModifiedBy>
  <cp:revision>5</cp:revision>
  <dcterms:created xsi:type="dcterms:W3CDTF">2019-06-04T09:41:40Z</dcterms:created>
  <dcterms:modified xsi:type="dcterms:W3CDTF">2019-06-04T11:17:38Z</dcterms:modified>
</cp:coreProperties>
</file>