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077"/>
    <a:srgbClr val="C800A7"/>
    <a:srgbClr val="BE00C8"/>
    <a:srgbClr val="8F00C8"/>
    <a:srgbClr val="5F00C8"/>
    <a:srgbClr val="3000C8"/>
    <a:srgbClr val="0000C8"/>
    <a:srgbClr val="0030C8"/>
    <a:srgbClr val="005FC8"/>
    <a:srgbClr val="008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6BBAF78-D83E-4DAB-BF18-6C25501AD853}" type="datetimeFigureOut">
              <a:rPr lang="it-IT" smtClean="0"/>
              <a:t>17/04/2019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6782DA9-9855-442A-8A10-1C32B159FA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025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AF78-D83E-4DAB-BF18-6C25501AD853}" type="datetimeFigureOut">
              <a:rPr lang="it-IT" smtClean="0"/>
              <a:t>17/04/2019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2DA9-9855-442A-8A10-1C32B159FA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392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6BBAF78-D83E-4DAB-BF18-6C25501AD853}" type="datetimeFigureOut">
              <a:rPr lang="it-IT" smtClean="0"/>
              <a:t>17/04/2019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6782DA9-9855-442A-8A10-1C32B159FA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590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6BBAF78-D83E-4DAB-BF18-6C25501AD853}" type="datetimeFigureOut">
              <a:rPr lang="it-IT" smtClean="0"/>
              <a:t>17/04/2019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6782DA9-9855-442A-8A10-1C32B159FAD9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5465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6BBAF78-D83E-4DAB-BF18-6C25501AD853}" type="datetimeFigureOut">
              <a:rPr lang="it-IT" smtClean="0"/>
              <a:t>17/04/2019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6782DA9-9855-442A-8A10-1C32B159FA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3010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AF78-D83E-4DAB-BF18-6C25501AD853}" type="datetimeFigureOut">
              <a:rPr lang="it-IT" smtClean="0"/>
              <a:t>17/04/2019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2DA9-9855-442A-8A10-1C32B159FA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6637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AF78-D83E-4DAB-BF18-6C25501AD853}" type="datetimeFigureOut">
              <a:rPr lang="it-IT" smtClean="0"/>
              <a:t>17/04/2019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2DA9-9855-442A-8A10-1C32B159FA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4429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AF78-D83E-4DAB-BF18-6C25501AD853}" type="datetimeFigureOut">
              <a:rPr lang="it-IT" smtClean="0"/>
              <a:t>17/04/2019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2DA9-9855-442A-8A10-1C32B159FA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2512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6BBAF78-D83E-4DAB-BF18-6C25501AD853}" type="datetimeFigureOut">
              <a:rPr lang="it-IT" smtClean="0"/>
              <a:t>17/04/2019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6782DA9-9855-442A-8A10-1C32B159FA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189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AF78-D83E-4DAB-BF18-6C25501AD853}" type="datetimeFigureOut">
              <a:rPr lang="it-IT" smtClean="0"/>
              <a:t>17/04/2019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2DA9-9855-442A-8A10-1C32B159FA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01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6BBAF78-D83E-4DAB-BF18-6C25501AD853}" type="datetimeFigureOut">
              <a:rPr lang="it-IT" smtClean="0"/>
              <a:t>17/04/2019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6782DA9-9855-442A-8A10-1C32B159FA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035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AF78-D83E-4DAB-BF18-6C25501AD853}" type="datetimeFigureOut">
              <a:rPr lang="it-IT" smtClean="0"/>
              <a:t>17/04/2019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2DA9-9855-442A-8A10-1C32B159FA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928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AF78-D83E-4DAB-BF18-6C25501AD853}" type="datetimeFigureOut">
              <a:rPr lang="it-IT" smtClean="0"/>
              <a:t>17/04/2019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2DA9-9855-442A-8A10-1C32B159FA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23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AF78-D83E-4DAB-BF18-6C25501AD853}" type="datetimeFigureOut">
              <a:rPr lang="it-IT" smtClean="0"/>
              <a:t>17/04/2019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2DA9-9855-442A-8A10-1C32B159FA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547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AF78-D83E-4DAB-BF18-6C25501AD853}" type="datetimeFigureOut">
              <a:rPr lang="it-IT" smtClean="0"/>
              <a:t>17/04/2019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2DA9-9855-442A-8A10-1C32B159FA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046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AF78-D83E-4DAB-BF18-6C25501AD853}" type="datetimeFigureOut">
              <a:rPr lang="it-IT" smtClean="0"/>
              <a:t>17/04/2019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2DA9-9855-442A-8A10-1C32B159FA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4417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AF78-D83E-4DAB-BF18-6C25501AD853}" type="datetimeFigureOut">
              <a:rPr lang="it-IT" smtClean="0"/>
              <a:t>17/04/2019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2DA9-9855-442A-8A10-1C32B159FA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38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BAF78-D83E-4DAB-BF18-6C25501AD853}" type="datetimeFigureOut">
              <a:rPr lang="it-IT" smtClean="0"/>
              <a:t>17/04/2019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82DA9-9855-442A-8A10-1C32B159FA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6273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20414"/>
            <a:ext cx="9448800" cy="4834758"/>
          </a:xfrm>
        </p:spPr>
        <p:txBody>
          <a:bodyPr>
            <a:normAutofit/>
          </a:bodyPr>
          <a:lstStyle/>
          <a:p>
            <a:r>
              <a:rPr lang="fr-FR" sz="6600" b="1" dirty="0"/>
              <a:t>projet vert</a:t>
            </a:r>
            <a:br>
              <a:rPr lang="fr-FR" sz="6600" b="1" dirty="0"/>
            </a:br>
            <a:r>
              <a:rPr lang="fr-FR" sz="6600" b="1" dirty="0"/>
              <a:t>alphabet écologique selon l'Italie</a:t>
            </a:r>
          </a:p>
          <a:p>
            <a:r>
              <a:rPr lang="fr-FR" sz="6000" b="1" dirty="0"/>
              <a:t>III</a:t>
            </a:r>
            <a:r>
              <a:rPr lang="fr-FR" sz="6600" b="1" dirty="0"/>
              <a:t>H</a:t>
            </a:r>
          </a:p>
        </p:txBody>
      </p:sp>
      <p:sp>
        <p:nvSpPr>
          <p:cNvPr id="4" name="AutoShape 2" descr="Risultati immagini per a b c"/>
          <p:cNvSpPr>
            <a:spLocks noChangeAspect="1" noChangeArrowheads="1"/>
          </p:cNvSpPr>
          <p:nvPr/>
        </p:nvSpPr>
        <p:spPr bwMode="auto">
          <a:xfrm>
            <a:off x="9257533" y="3038087"/>
            <a:ext cx="2125169" cy="212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606" y="3038087"/>
            <a:ext cx="4525854" cy="30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8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262760"/>
            <a:ext cx="5126421" cy="5955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800" dirty="0">
                <a:solidFill>
                  <a:srgbClr val="18C800"/>
                </a:solidFill>
              </a:rPr>
              <a:t>I</a:t>
            </a:r>
            <a:r>
              <a:rPr lang="it-IT" sz="4800" dirty="0"/>
              <a:t>nterrompere il di sboscamento</a:t>
            </a:r>
          </a:p>
          <a:p>
            <a:pPr marL="0" indent="0">
              <a:buNone/>
            </a:pPr>
            <a:endParaRPr lang="it-IT" sz="4800" dirty="0"/>
          </a:p>
          <a:p>
            <a:pPr marL="0" indent="0">
              <a:buNone/>
            </a:pPr>
            <a:r>
              <a:rPr lang="it-IT" sz="4800" dirty="0">
                <a:solidFill>
                  <a:srgbClr val="18C800"/>
                </a:solidFill>
              </a:rPr>
              <a:t>I</a:t>
            </a:r>
            <a:r>
              <a:rPr lang="it-IT" sz="4800" dirty="0"/>
              <a:t>nterrompre la </a:t>
            </a:r>
            <a:r>
              <a:rPr lang="it-IT" sz="4800" dirty="0" err="1"/>
              <a:t>déforestation</a:t>
            </a:r>
            <a:endParaRPr lang="it-IT" sz="4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841" y="760281"/>
            <a:ext cx="4960883" cy="496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93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89076" y="367862"/>
            <a:ext cx="4317124" cy="5850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5000" dirty="0">
                <a:solidFill>
                  <a:srgbClr val="00C818"/>
                </a:solidFill>
              </a:rPr>
              <a:t>B</a:t>
            </a:r>
            <a:r>
              <a:rPr lang="it-IT" sz="5000" dirty="0"/>
              <a:t>uttare i rifiuti in modo differenziato</a:t>
            </a:r>
          </a:p>
          <a:p>
            <a:pPr marL="0" indent="0">
              <a:buNone/>
            </a:pPr>
            <a:endParaRPr lang="it-IT" sz="5000" dirty="0"/>
          </a:p>
          <a:p>
            <a:pPr marL="0" indent="0">
              <a:buNone/>
            </a:pPr>
            <a:r>
              <a:rPr lang="it-IT" sz="5000" dirty="0">
                <a:solidFill>
                  <a:srgbClr val="00C818"/>
                </a:solidFill>
              </a:rPr>
              <a:t>J</a:t>
            </a:r>
            <a:r>
              <a:rPr lang="it-IT" sz="5000" dirty="0"/>
              <a:t>eter les </a:t>
            </a:r>
            <a:r>
              <a:rPr lang="it-IT" sz="5000" dirty="0" err="1"/>
              <a:t>déchets</a:t>
            </a:r>
            <a:r>
              <a:rPr lang="it-IT" sz="5000" dirty="0"/>
              <a:t> séparément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90" y="367862"/>
            <a:ext cx="4477406" cy="613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79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6408683" cy="4024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5400" dirty="0">
                <a:solidFill>
                  <a:srgbClr val="00C847"/>
                </a:solidFill>
              </a:rPr>
              <a:t>K</a:t>
            </a:r>
            <a:r>
              <a:rPr lang="it-IT" sz="5400" dirty="0"/>
              <a:t>oala, vi proteggiamo noi</a:t>
            </a:r>
          </a:p>
          <a:p>
            <a:pPr marL="0" indent="0">
              <a:buNone/>
            </a:pPr>
            <a:endParaRPr lang="it-IT" sz="5400" dirty="0"/>
          </a:p>
          <a:p>
            <a:pPr marL="0" indent="0">
              <a:buNone/>
            </a:pPr>
            <a:r>
              <a:rPr lang="it-IT" sz="5400" dirty="0">
                <a:solidFill>
                  <a:srgbClr val="00C847"/>
                </a:solidFill>
              </a:rPr>
              <a:t>K</a:t>
            </a:r>
            <a:r>
              <a:rPr lang="it-IT" sz="5400" dirty="0"/>
              <a:t>oala, nous vous protégeons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810" y="2012062"/>
            <a:ext cx="4425347" cy="448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86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8276" y="3048000"/>
            <a:ext cx="10717924" cy="317068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5000" dirty="0"/>
          </a:p>
          <a:p>
            <a:pPr marL="0" indent="0">
              <a:buNone/>
            </a:pPr>
            <a:r>
              <a:rPr lang="it-IT" sz="5000" dirty="0">
                <a:solidFill>
                  <a:srgbClr val="00C877"/>
                </a:solidFill>
              </a:rPr>
              <a:t>L</a:t>
            </a:r>
            <a:r>
              <a:rPr lang="it-IT" sz="5000" dirty="0"/>
              <a:t>imitare la produzione di scorie</a:t>
            </a:r>
          </a:p>
          <a:p>
            <a:pPr marL="0" indent="0">
              <a:buNone/>
            </a:pPr>
            <a:endParaRPr lang="it-IT" sz="5000" dirty="0"/>
          </a:p>
          <a:p>
            <a:pPr marL="0" indent="0">
              <a:buNone/>
            </a:pPr>
            <a:r>
              <a:rPr lang="it-IT" sz="5000" dirty="0">
                <a:solidFill>
                  <a:srgbClr val="00C877"/>
                </a:solidFill>
              </a:rPr>
              <a:t>L</a:t>
            </a:r>
            <a:r>
              <a:rPr lang="it-IT" sz="5000" dirty="0"/>
              <a:t>imiter la production de </a:t>
            </a:r>
            <a:r>
              <a:rPr lang="it-IT" sz="5000" dirty="0" err="1"/>
              <a:t>déchets</a:t>
            </a:r>
            <a:endParaRPr lang="it-IT" sz="5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444" y="0"/>
            <a:ext cx="2805770" cy="280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32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34454" y="199697"/>
            <a:ext cx="6471745" cy="60189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4800" dirty="0">
                <a:solidFill>
                  <a:srgbClr val="00C8A7"/>
                </a:solidFill>
              </a:rPr>
              <a:t>M</a:t>
            </a:r>
            <a:r>
              <a:rPr lang="it-IT" sz="4800" dirty="0"/>
              <a:t>altrattare la natura, non è un modo per migliorare il mondo</a:t>
            </a:r>
          </a:p>
          <a:p>
            <a:pPr marL="0" indent="0">
              <a:buNone/>
            </a:pPr>
            <a:endParaRPr lang="it-IT" sz="4800" dirty="0"/>
          </a:p>
          <a:p>
            <a:pPr marL="0" indent="0">
              <a:buNone/>
            </a:pPr>
            <a:r>
              <a:rPr lang="fr-FR" sz="4800" dirty="0">
                <a:solidFill>
                  <a:srgbClr val="00C8A7"/>
                </a:solidFill>
              </a:rPr>
              <a:t>M</a:t>
            </a:r>
            <a:r>
              <a:rPr lang="fr-FR" sz="4800" dirty="0"/>
              <a:t>altraiter la nature n'est pas un moyen pour améliorer le monde</a:t>
            </a:r>
            <a:endParaRPr lang="it-IT" sz="4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10" y="1642734"/>
            <a:ext cx="3465294" cy="346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50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420414"/>
            <a:ext cx="4706007" cy="5798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5400" dirty="0">
                <a:solidFill>
                  <a:srgbClr val="00BEC8"/>
                </a:solidFill>
              </a:rPr>
              <a:t>N</a:t>
            </a:r>
            <a:r>
              <a:rPr lang="it-IT" sz="5400" dirty="0"/>
              <a:t>on inquinare la natura</a:t>
            </a:r>
          </a:p>
          <a:p>
            <a:pPr marL="0" indent="0">
              <a:buNone/>
            </a:pPr>
            <a:endParaRPr lang="it-IT" sz="5400" dirty="0"/>
          </a:p>
          <a:p>
            <a:pPr marL="0" indent="0">
              <a:buNone/>
            </a:pPr>
            <a:endParaRPr lang="it-IT" sz="5400" dirty="0"/>
          </a:p>
          <a:p>
            <a:pPr marL="0" indent="0">
              <a:buNone/>
            </a:pPr>
            <a:r>
              <a:rPr lang="fr-FR" sz="5400" dirty="0">
                <a:solidFill>
                  <a:srgbClr val="00BEC8"/>
                </a:solidFill>
              </a:rPr>
              <a:t>N</a:t>
            </a:r>
            <a:r>
              <a:rPr lang="fr-FR" sz="5400" dirty="0"/>
              <a:t>e pollue pas la nature</a:t>
            </a:r>
            <a:endParaRPr lang="it-IT" sz="5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003" y="630621"/>
            <a:ext cx="5808782" cy="580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1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0792" y="208104"/>
            <a:ext cx="8542283" cy="2755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dirty="0">
                <a:solidFill>
                  <a:srgbClr val="008FC8"/>
                </a:solidFill>
              </a:rPr>
              <a:t>O</a:t>
            </a:r>
            <a:r>
              <a:rPr lang="it-IT" sz="4000" dirty="0"/>
              <a:t>ttenere più spazi verdi</a:t>
            </a:r>
          </a:p>
          <a:p>
            <a:endParaRPr lang="it-IT" sz="4000" dirty="0"/>
          </a:p>
          <a:p>
            <a:pPr marL="0" indent="0">
              <a:buNone/>
            </a:pPr>
            <a:r>
              <a:rPr lang="it-IT" sz="4000" dirty="0" err="1">
                <a:solidFill>
                  <a:srgbClr val="008FC8"/>
                </a:solidFill>
              </a:rPr>
              <a:t>O</a:t>
            </a:r>
            <a:r>
              <a:rPr lang="it-IT" sz="4000" dirty="0" err="1"/>
              <a:t>btenir</a:t>
            </a:r>
            <a:r>
              <a:rPr lang="it-IT" sz="4000" dirty="0"/>
              <a:t> plus d’espaces verts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430" y="2199289"/>
            <a:ext cx="4382322" cy="43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7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89131" y="975360"/>
            <a:ext cx="7785538" cy="4024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5400" dirty="0">
                <a:solidFill>
                  <a:srgbClr val="005FC8"/>
                </a:solidFill>
              </a:rPr>
              <a:t>P</a:t>
            </a:r>
            <a:r>
              <a:rPr lang="it-IT" sz="5400" dirty="0"/>
              <a:t>rodurre meno plastica</a:t>
            </a:r>
          </a:p>
          <a:p>
            <a:pPr marL="0" indent="0">
              <a:buNone/>
            </a:pPr>
            <a:endParaRPr lang="it-IT" sz="5400" dirty="0"/>
          </a:p>
          <a:p>
            <a:pPr marL="0" indent="0">
              <a:buNone/>
            </a:pPr>
            <a:endParaRPr lang="it-IT" sz="5400" dirty="0"/>
          </a:p>
          <a:p>
            <a:pPr marL="0" indent="0">
              <a:buNone/>
            </a:pPr>
            <a:r>
              <a:rPr lang="it-IT" sz="5400" dirty="0">
                <a:solidFill>
                  <a:srgbClr val="005FC8"/>
                </a:solidFill>
              </a:rPr>
              <a:t>P</a:t>
            </a:r>
            <a:r>
              <a:rPr lang="it-IT" sz="5400" dirty="0"/>
              <a:t>roduire moins de plastique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b="7761"/>
          <a:stretch/>
        </p:blipFill>
        <p:spPr>
          <a:xfrm>
            <a:off x="381328" y="1179642"/>
            <a:ext cx="3055555" cy="361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56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6103" y="2810752"/>
            <a:ext cx="10820400" cy="36951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5400" dirty="0">
                <a:solidFill>
                  <a:srgbClr val="0030C8"/>
                </a:solidFill>
              </a:rPr>
              <a:t>Q</a:t>
            </a:r>
            <a:r>
              <a:rPr lang="it-IT" sz="5400" dirty="0"/>
              <a:t>uello che vuoi salvare? è il tuo pianeta!</a:t>
            </a:r>
          </a:p>
          <a:p>
            <a:pPr marL="0" indent="0">
              <a:buNone/>
            </a:pPr>
            <a:endParaRPr lang="it-IT" sz="5400" dirty="0"/>
          </a:p>
          <a:p>
            <a:pPr marL="0" indent="0">
              <a:buNone/>
            </a:pPr>
            <a:r>
              <a:rPr lang="it-IT" sz="5400" dirty="0">
                <a:solidFill>
                  <a:srgbClr val="0030C8"/>
                </a:solidFill>
              </a:rPr>
              <a:t>Q</a:t>
            </a:r>
            <a:r>
              <a:rPr lang="it-IT" sz="5400" dirty="0"/>
              <a:t>ue tu veux </a:t>
            </a:r>
            <a:r>
              <a:rPr lang="it-IT" sz="5400" dirty="0" err="1"/>
              <a:t>sauver</a:t>
            </a:r>
            <a:r>
              <a:rPr lang="it-IT" sz="5400" dirty="0"/>
              <a:t>? c’est ta </a:t>
            </a:r>
            <a:r>
              <a:rPr lang="it-IT" sz="5400" dirty="0" err="1"/>
              <a:t>planète</a:t>
            </a:r>
            <a:r>
              <a:rPr lang="it-IT" sz="5400" dirty="0"/>
              <a:t>!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927" y="0"/>
            <a:ext cx="2810752" cy="281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1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1228" y="231228"/>
            <a:ext cx="11340662" cy="63587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6000" dirty="0">
                <a:solidFill>
                  <a:srgbClr val="0000C8"/>
                </a:solidFill>
              </a:rPr>
              <a:t>R</a:t>
            </a:r>
            <a:r>
              <a:rPr lang="it-IT" sz="6000" dirty="0"/>
              <a:t>idurre le emissioni di CO2</a:t>
            </a:r>
          </a:p>
          <a:p>
            <a:pPr marL="0" indent="0">
              <a:buNone/>
            </a:pPr>
            <a:endParaRPr lang="it-IT" sz="6000" dirty="0"/>
          </a:p>
          <a:p>
            <a:pPr marL="0" indent="0">
              <a:buNone/>
            </a:pPr>
            <a:endParaRPr lang="it-IT" sz="6000" dirty="0"/>
          </a:p>
          <a:p>
            <a:pPr marL="0" indent="0">
              <a:buNone/>
            </a:pPr>
            <a:endParaRPr lang="it-IT" sz="6000" dirty="0"/>
          </a:p>
          <a:p>
            <a:pPr marL="0" indent="0">
              <a:buNone/>
            </a:pPr>
            <a:endParaRPr lang="it-IT" sz="6000" dirty="0"/>
          </a:p>
          <a:p>
            <a:pPr marL="0" indent="0">
              <a:buNone/>
            </a:pPr>
            <a:endParaRPr lang="it-IT" sz="6000" dirty="0"/>
          </a:p>
          <a:p>
            <a:pPr marL="0" indent="0">
              <a:buNone/>
            </a:pPr>
            <a:r>
              <a:rPr lang="it-IT" sz="6000" dirty="0" err="1">
                <a:solidFill>
                  <a:srgbClr val="0000C8"/>
                </a:solidFill>
              </a:rPr>
              <a:t>R</a:t>
            </a:r>
            <a:r>
              <a:rPr lang="it-IT" sz="6000" dirty="0" err="1"/>
              <a:t>éduire</a:t>
            </a:r>
            <a:r>
              <a:rPr lang="it-IT" sz="6000" dirty="0"/>
              <a:t> les </a:t>
            </a:r>
            <a:r>
              <a:rPr lang="it-IT" sz="6000" dirty="0" err="1"/>
              <a:t>émissions</a:t>
            </a:r>
            <a:r>
              <a:rPr lang="it-IT" sz="6000" dirty="0"/>
              <a:t> de CO2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027" y="1235971"/>
            <a:ext cx="3144401" cy="399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3058510" y="620110"/>
            <a:ext cx="8447690" cy="5598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7200" dirty="0">
                <a:solidFill>
                  <a:srgbClr val="C80000"/>
                </a:solidFill>
              </a:rPr>
              <a:t>A</a:t>
            </a:r>
            <a:r>
              <a:rPr lang="it-IT" sz="7200" dirty="0"/>
              <a:t>mare il proprio pianeta</a:t>
            </a:r>
          </a:p>
          <a:p>
            <a:pPr marL="0" indent="0">
              <a:buNone/>
            </a:pPr>
            <a:endParaRPr lang="it-IT" sz="7200" dirty="0"/>
          </a:p>
          <a:p>
            <a:pPr marL="0" indent="0">
              <a:buNone/>
            </a:pPr>
            <a:endParaRPr lang="it-IT" sz="7200" dirty="0"/>
          </a:p>
          <a:p>
            <a:pPr marL="0" indent="0">
              <a:buNone/>
            </a:pPr>
            <a:r>
              <a:rPr lang="it-IT" sz="7200" dirty="0" err="1">
                <a:solidFill>
                  <a:srgbClr val="C80000"/>
                </a:solidFill>
              </a:rPr>
              <a:t>A</a:t>
            </a:r>
            <a:r>
              <a:rPr lang="it-IT" sz="7200" dirty="0" err="1"/>
              <a:t>imer</a:t>
            </a:r>
            <a:r>
              <a:rPr lang="it-IT" sz="7200" dirty="0"/>
              <a:t> la </a:t>
            </a:r>
            <a:r>
              <a:rPr lang="it-IT" sz="7200" dirty="0" err="1"/>
              <a:t>planète</a:t>
            </a:r>
            <a:endParaRPr lang="it-IT" sz="72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19" y="2093123"/>
            <a:ext cx="2481047" cy="26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68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409904"/>
            <a:ext cx="6503276" cy="6085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6600" dirty="0">
                <a:solidFill>
                  <a:srgbClr val="3000C8"/>
                </a:solidFill>
              </a:rPr>
              <a:t>S</a:t>
            </a:r>
            <a:r>
              <a:rPr lang="it-IT" sz="6600" dirty="0"/>
              <a:t>alvare il pianeta</a:t>
            </a:r>
          </a:p>
          <a:p>
            <a:pPr marL="0" indent="0">
              <a:buNone/>
            </a:pPr>
            <a:endParaRPr lang="it-IT" sz="6600" dirty="0"/>
          </a:p>
          <a:p>
            <a:pPr marL="0" indent="0">
              <a:buNone/>
            </a:pPr>
            <a:endParaRPr lang="it-IT" sz="6600" dirty="0"/>
          </a:p>
          <a:p>
            <a:pPr marL="0" indent="0">
              <a:buNone/>
            </a:pPr>
            <a:r>
              <a:rPr lang="it-IT" sz="6600" dirty="0">
                <a:solidFill>
                  <a:srgbClr val="3000C8"/>
                </a:solidFill>
              </a:rPr>
              <a:t>S</a:t>
            </a:r>
            <a:r>
              <a:rPr lang="it-IT" sz="6600" dirty="0"/>
              <a:t>auver la planète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646" y="0"/>
            <a:ext cx="3909354" cy="390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59013" y="588580"/>
            <a:ext cx="7554311" cy="5577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6000" dirty="0">
                <a:solidFill>
                  <a:srgbClr val="5F00C8"/>
                </a:solidFill>
              </a:rPr>
              <a:t>T</a:t>
            </a:r>
            <a:r>
              <a:rPr lang="it-IT" sz="6000" dirty="0"/>
              <a:t>rovare energie rinnovabili</a:t>
            </a:r>
          </a:p>
          <a:p>
            <a:pPr marL="0" indent="0">
              <a:buNone/>
            </a:pPr>
            <a:endParaRPr lang="it-IT" sz="6000" dirty="0"/>
          </a:p>
          <a:p>
            <a:pPr marL="0" indent="0">
              <a:buNone/>
            </a:pPr>
            <a:endParaRPr lang="it-IT" sz="6000" dirty="0"/>
          </a:p>
          <a:p>
            <a:pPr marL="0" indent="0">
              <a:buNone/>
            </a:pPr>
            <a:r>
              <a:rPr lang="it-IT" sz="6000" dirty="0">
                <a:solidFill>
                  <a:srgbClr val="5F00C8"/>
                </a:solidFill>
              </a:rPr>
              <a:t>T</a:t>
            </a:r>
            <a:r>
              <a:rPr lang="it-IT" sz="6000" dirty="0"/>
              <a:t>rouver de l’energie renouvelable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2911"/>
            <a:ext cx="4284095" cy="428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3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sz="6000" dirty="0">
                <a:solidFill>
                  <a:srgbClr val="8F00C8"/>
                </a:solidFill>
              </a:rPr>
              <a:t>U</a:t>
            </a:r>
            <a:r>
              <a:rPr lang="it-IT" sz="6000" dirty="0"/>
              <a:t>tilizzare meno acqua possibile</a:t>
            </a:r>
          </a:p>
          <a:p>
            <a:pPr marL="0" indent="0">
              <a:buNone/>
            </a:pPr>
            <a:endParaRPr lang="it-IT" sz="6000" dirty="0"/>
          </a:p>
          <a:p>
            <a:pPr marL="0" indent="0">
              <a:buNone/>
            </a:pPr>
            <a:r>
              <a:rPr lang="it-IT" sz="6000" dirty="0">
                <a:solidFill>
                  <a:srgbClr val="8F00C8"/>
                </a:solidFill>
              </a:rPr>
              <a:t>U</a:t>
            </a:r>
            <a:r>
              <a:rPr lang="it-IT" sz="6000" dirty="0"/>
              <a:t>tiliser le moins d’eau possible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571" y="-196215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56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3248" y="493986"/>
            <a:ext cx="10820400" cy="57246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4800" dirty="0">
                <a:solidFill>
                  <a:srgbClr val="BE00C8"/>
                </a:solidFill>
              </a:rPr>
              <a:t>V</a:t>
            </a:r>
            <a:r>
              <a:rPr lang="it-IT" sz="4800" dirty="0"/>
              <a:t>endere gli oggetti che non servono</a:t>
            </a:r>
          </a:p>
          <a:p>
            <a:pPr marL="0" indent="0">
              <a:buNone/>
            </a:pPr>
            <a:endParaRPr lang="it-IT" sz="4800" dirty="0"/>
          </a:p>
          <a:p>
            <a:pPr marL="0" indent="0">
              <a:buNone/>
            </a:pPr>
            <a:endParaRPr lang="it-IT" sz="4800" dirty="0"/>
          </a:p>
          <a:p>
            <a:pPr marL="0" indent="0">
              <a:buNone/>
            </a:pPr>
            <a:endParaRPr lang="it-IT" sz="4800" dirty="0"/>
          </a:p>
          <a:p>
            <a:pPr marL="0" indent="0">
              <a:buNone/>
            </a:pPr>
            <a:endParaRPr lang="it-IT" sz="4800" dirty="0"/>
          </a:p>
          <a:p>
            <a:pPr marL="0" indent="0">
              <a:buNone/>
            </a:pPr>
            <a:r>
              <a:rPr lang="it-IT" sz="4800" dirty="0">
                <a:solidFill>
                  <a:srgbClr val="BE00C8"/>
                </a:solidFill>
              </a:rPr>
              <a:t>V</a:t>
            </a:r>
            <a:r>
              <a:rPr lang="it-IT" sz="4800" dirty="0"/>
              <a:t>endre des objets dont vous n’avez pas besoin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929" y="1786759"/>
            <a:ext cx="5215444" cy="294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5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273270"/>
            <a:ext cx="5662448" cy="5945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4800" dirty="0">
                <a:solidFill>
                  <a:srgbClr val="C800A7"/>
                </a:solidFill>
              </a:rPr>
              <a:t>O</a:t>
            </a:r>
            <a:r>
              <a:rPr lang="it-IT" sz="4800" dirty="0"/>
              <a:t>cchi che non vorrebbero vedere l’inquinamento</a:t>
            </a:r>
          </a:p>
          <a:p>
            <a:pPr marL="0" indent="0">
              <a:buNone/>
            </a:pPr>
            <a:endParaRPr lang="it-IT" sz="4800" dirty="0"/>
          </a:p>
          <a:p>
            <a:pPr marL="0" indent="0">
              <a:buNone/>
            </a:pPr>
            <a:endParaRPr lang="it-IT" sz="4800" dirty="0"/>
          </a:p>
          <a:p>
            <a:pPr marL="0" indent="0">
              <a:buNone/>
            </a:pPr>
            <a:r>
              <a:rPr lang="it-IT" sz="4800" dirty="0">
                <a:solidFill>
                  <a:srgbClr val="C800A7"/>
                </a:solidFill>
              </a:rPr>
              <a:t>Y</a:t>
            </a:r>
            <a:r>
              <a:rPr lang="it-IT" sz="4800" dirty="0"/>
              <a:t>eux qui ne voudraient pas voir la pollution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293" y="1095866"/>
            <a:ext cx="4824515" cy="394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9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4228" y="282623"/>
            <a:ext cx="6555828" cy="5892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7200" dirty="0">
                <a:solidFill>
                  <a:srgbClr val="C80077"/>
                </a:solidFill>
              </a:rPr>
              <a:t>Z</a:t>
            </a:r>
            <a:r>
              <a:rPr lang="it-IT" sz="7200" dirty="0"/>
              <a:t>ero emissioni di CO2</a:t>
            </a:r>
          </a:p>
          <a:p>
            <a:pPr marL="0" indent="0">
              <a:buNone/>
            </a:pPr>
            <a:endParaRPr lang="it-IT" sz="7200" dirty="0"/>
          </a:p>
          <a:p>
            <a:pPr marL="0" indent="0">
              <a:buNone/>
            </a:pPr>
            <a:r>
              <a:rPr lang="it-IT" sz="7200" dirty="0" err="1">
                <a:solidFill>
                  <a:srgbClr val="C80077"/>
                </a:solidFill>
              </a:rPr>
              <a:t>Z</a:t>
            </a:r>
            <a:r>
              <a:rPr lang="it-IT" sz="7200" dirty="0" err="1"/>
              <a:t>éro</a:t>
            </a:r>
            <a:r>
              <a:rPr lang="it-IT" sz="7200" dirty="0"/>
              <a:t> </a:t>
            </a:r>
            <a:r>
              <a:rPr lang="it-IT" sz="7200" dirty="0" err="1"/>
              <a:t>émissions</a:t>
            </a:r>
            <a:r>
              <a:rPr lang="it-IT" sz="7200" dirty="0"/>
              <a:t> de CO2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76" y="985343"/>
            <a:ext cx="4487425" cy="448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5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6000" dirty="0">
                <a:solidFill>
                  <a:srgbClr val="C02E00"/>
                </a:solidFill>
              </a:rPr>
              <a:t>B</a:t>
            </a:r>
            <a:r>
              <a:rPr lang="it-IT" sz="6000" dirty="0"/>
              <a:t>ere acqua in bottiglie di vetro</a:t>
            </a:r>
          </a:p>
          <a:p>
            <a:pPr marL="0" indent="0">
              <a:buNone/>
            </a:pPr>
            <a:endParaRPr lang="it-IT" sz="6000" dirty="0"/>
          </a:p>
          <a:p>
            <a:pPr marL="0" indent="0">
              <a:buNone/>
            </a:pPr>
            <a:r>
              <a:rPr lang="it-IT" sz="6000" dirty="0">
                <a:solidFill>
                  <a:srgbClr val="C02E00"/>
                </a:solidFill>
              </a:rPr>
              <a:t>B</a:t>
            </a:r>
            <a:r>
              <a:rPr lang="it-IT" sz="6000" dirty="0"/>
              <a:t>oire de l’eau à partir de bouteilles en verre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387" y="89535"/>
            <a:ext cx="21812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33546" y="262759"/>
            <a:ext cx="6474372" cy="6355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6000" dirty="0">
                <a:solidFill>
                  <a:srgbClr val="C05B00"/>
                </a:solidFill>
              </a:rPr>
              <a:t>C</a:t>
            </a:r>
            <a:r>
              <a:rPr lang="it-IT" sz="6000" dirty="0"/>
              <a:t>ambiare le proprie abitudini</a:t>
            </a:r>
          </a:p>
          <a:p>
            <a:pPr marL="0" indent="0">
              <a:buNone/>
            </a:pPr>
            <a:endParaRPr lang="it-IT" sz="6000" dirty="0"/>
          </a:p>
          <a:p>
            <a:pPr marL="0" indent="0">
              <a:buNone/>
            </a:pPr>
            <a:endParaRPr lang="it-IT" sz="6000" dirty="0"/>
          </a:p>
          <a:p>
            <a:pPr marL="0" indent="0">
              <a:buNone/>
            </a:pPr>
            <a:endParaRPr lang="it-IT" sz="6000" dirty="0"/>
          </a:p>
          <a:p>
            <a:pPr marL="0" indent="0">
              <a:buNone/>
            </a:pPr>
            <a:r>
              <a:rPr lang="it-IT" sz="6000" dirty="0">
                <a:solidFill>
                  <a:srgbClr val="C05B00"/>
                </a:solidFill>
              </a:rPr>
              <a:t>C</a:t>
            </a:r>
            <a:r>
              <a:rPr lang="it-IT" sz="6000" dirty="0"/>
              <a:t>hanger ses habitudes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49" y="1924941"/>
            <a:ext cx="4046482" cy="303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70187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7559" y="346842"/>
            <a:ext cx="5770179" cy="58718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6000" dirty="0">
                <a:solidFill>
                  <a:srgbClr val="C08900"/>
                </a:solidFill>
              </a:rPr>
              <a:t>D</a:t>
            </a:r>
            <a:r>
              <a:rPr lang="it-IT" sz="6000" dirty="0"/>
              <a:t>overe di salvare il mondo</a:t>
            </a:r>
          </a:p>
          <a:p>
            <a:pPr marL="0" indent="0">
              <a:buNone/>
            </a:pPr>
            <a:endParaRPr lang="it-IT" sz="6000" dirty="0"/>
          </a:p>
          <a:p>
            <a:pPr marL="0" indent="0">
              <a:buNone/>
            </a:pPr>
            <a:r>
              <a:rPr lang="it-IT" sz="6000" dirty="0">
                <a:solidFill>
                  <a:srgbClr val="C08900"/>
                </a:solidFill>
              </a:rPr>
              <a:t>D</a:t>
            </a:r>
            <a:r>
              <a:rPr lang="it-IT" sz="6000" dirty="0"/>
              <a:t>evoir de sauver le monde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738" y="1055545"/>
            <a:ext cx="4166435" cy="445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99657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0697" y="208105"/>
            <a:ext cx="10820400" cy="4024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5400" dirty="0">
                <a:solidFill>
                  <a:srgbClr val="C8BE00"/>
                </a:solidFill>
              </a:rPr>
              <a:t>E</a:t>
            </a:r>
            <a:r>
              <a:rPr lang="it-IT" sz="5400" dirty="0"/>
              <a:t>liminare le fonti di energia inquinanti</a:t>
            </a:r>
          </a:p>
          <a:p>
            <a:pPr marL="0" indent="0">
              <a:buNone/>
            </a:pPr>
            <a:endParaRPr lang="it-IT" sz="5400" dirty="0"/>
          </a:p>
          <a:p>
            <a:pPr marL="0" indent="0">
              <a:buNone/>
            </a:pPr>
            <a:r>
              <a:rPr lang="it-IT" sz="5400" dirty="0">
                <a:solidFill>
                  <a:srgbClr val="C8BE00"/>
                </a:solidFill>
              </a:rPr>
              <a:t>E</a:t>
            </a:r>
            <a:r>
              <a:rPr lang="it-IT" sz="5400" dirty="0"/>
              <a:t>liminer les sources d’energie polluantes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927" y="3348039"/>
            <a:ext cx="3257714" cy="325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53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15254" y="0"/>
            <a:ext cx="8300545" cy="60854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7200" dirty="0">
                <a:solidFill>
                  <a:srgbClr val="A7C800"/>
                </a:solidFill>
              </a:rPr>
              <a:t>F</a:t>
            </a:r>
            <a:r>
              <a:rPr lang="it-IT" sz="7200" dirty="0"/>
              <a:t>are il riciclaggio</a:t>
            </a:r>
          </a:p>
          <a:p>
            <a:pPr marL="0" indent="0">
              <a:buNone/>
            </a:pPr>
            <a:endParaRPr lang="it-IT" sz="7200" dirty="0"/>
          </a:p>
          <a:p>
            <a:pPr marL="0" indent="0">
              <a:buNone/>
            </a:pPr>
            <a:endParaRPr lang="it-IT" sz="7200" dirty="0">
              <a:solidFill>
                <a:srgbClr val="A7C800"/>
              </a:solidFill>
            </a:endParaRPr>
          </a:p>
          <a:p>
            <a:pPr marL="0" indent="0">
              <a:buNone/>
            </a:pPr>
            <a:r>
              <a:rPr lang="it-IT" sz="7200" dirty="0">
                <a:solidFill>
                  <a:srgbClr val="A7C800"/>
                </a:solidFill>
              </a:rPr>
              <a:t>F</a:t>
            </a:r>
            <a:r>
              <a:rPr lang="it-IT" sz="7200" dirty="0"/>
              <a:t>aire du </a:t>
            </a:r>
            <a:r>
              <a:rPr lang="it-IT" sz="7200" dirty="0" err="1"/>
              <a:t>recyclage</a:t>
            </a:r>
            <a:endParaRPr lang="it-IT" sz="7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7" y="1408387"/>
            <a:ext cx="3563007" cy="35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5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17931" y="2837793"/>
            <a:ext cx="6800192" cy="45089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4800" dirty="0">
                <a:solidFill>
                  <a:srgbClr val="77C800"/>
                </a:solidFill>
              </a:rPr>
              <a:t>S</a:t>
            </a:r>
            <a:r>
              <a:rPr lang="it-IT" sz="4800" dirty="0"/>
              <a:t>precare meno acqua</a:t>
            </a:r>
          </a:p>
          <a:p>
            <a:pPr marL="0" indent="0">
              <a:buNone/>
            </a:pPr>
            <a:endParaRPr lang="it-IT" sz="4800" dirty="0"/>
          </a:p>
          <a:p>
            <a:pPr marL="0" indent="0">
              <a:buNone/>
            </a:pPr>
            <a:r>
              <a:rPr lang="it-IT" sz="4800" dirty="0">
                <a:solidFill>
                  <a:srgbClr val="77C800"/>
                </a:solidFill>
              </a:rPr>
              <a:t>G</a:t>
            </a:r>
            <a:r>
              <a:rPr lang="it-IT" sz="4800" dirty="0"/>
              <a:t>aspiller moins d’eau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46" y="198750"/>
            <a:ext cx="4248971" cy="552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6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3846786"/>
            <a:ext cx="10820400" cy="23718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5400" dirty="0">
                <a:solidFill>
                  <a:srgbClr val="47C800"/>
                </a:solidFill>
              </a:rPr>
              <a:t>V</a:t>
            </a:r>
            <a:r>
              <a:rPr lang="it-IT" sz="5400" dirty="0"/>
              <a:t>estirsi in cotone e non in plastica</a:t>
            </a:r>
          </a:p>
          <a:p>
            <a:pPr marL="0" indent="0">
              <a:buNone/>
            </a:pPr>
            <a:endParaRPr lang="it-IT" sz="5400" dirty="0"/>
          </a:p>
          <a:p>
            <a:pPr marL="0" indent="0">
              <a:buNone/>
            </a:pPr>
            <a:r>
              <a:rPr lang="it-IT" sz="5400" dirty="0"/>
              <a:t>S’</a:t>
            </a:r>
            <a:r>
              <a:rPr lang="it-IT" sz="5400" dirty="0">
                <a:solidFill>
                  <a:srgbClr val="47C800"/>
                </a:solidFill>
              </a:rPr>
              <a:t>H</a:t>
            </a:r>
            <a:r>
              <a:rPr lang="it-IT" sz="5400" dirty="0"/>
              <a:t>abiller en coton et non en plastique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389" y="413024"/>
            <a:ext cx="3118452" cy="311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77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Scia di vapore</Template>
  <TotalTime>134</TotalTime>
  <Words>249</Words>
  <Application>Microsoft Office PowerPoint</Application>
  <PresentationFormat>Widescreen</PresentationFormat>
  <Paragraphs>91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8" baseType="lpstr">
      <vt:lpstr>Arial</vt:lpstr>
      <vt:lpstr>Century Gothic</vt:lpstr>
      <vt:lpstr>Scia di vapore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marani Band</dc:creator>
  <cp:lastModifiedBy>MC Pizzi</cp:lastModifiedBy>
  <cp:revision>16</cp:revision>
  <dcterms:created xsi:type="dcterms:W3CDTF">2019-04-11T22:54:16Z</dcterms:created>
  <dcterms:modified xsi:type="dcterms:W3CDTF">2019-04-17T07:34:11Z</dcterms:modified>
</cp:coreProperties>
</file>