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A77FAF-37F9-4C53-808C-66FD04D43471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C96E08-4F1F-47AA-B3A2-ED2ECACA1F09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6600" dirty="0" err="1" smtClean="0"/>
              <a:t>Erasmus</a:t>
            </a:r>
            <a:r>
              <a:rPr lang="it-IT" sz="6600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Vert</a:t>
            </a:r>
            <a:r>
              <a:rPr lang="it-IT" dirty="0" smtClean="0"/>
              <a:t> modulo 6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4 giugno 2019</a:t>
            </a:r>
          </a:p>
          <a:p>
            <a:endParaRPr lang="it-IT" dirty="0" smtClean="0"/>
          </a:p>
          <a:p>
            <a:r>
              <a:rPr lang="it-IT" dirty="0" smtClean="0"/>
              <a:t>Carlotta Cesarotti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ilippo\Documents\Carlotta\Scuola\erasmus foto\Erasmus\20190606_004604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2500" t="17448" r="27969" b="12437"/>
          <a:stretch>
            <a:fillRect/>
          </a:stretch>
        </p:blipFill>
        <p:spPr bwMode="auto">
          <a:xfrm rot="5400000">
            <a:off x="1512987" y="915849"/>
            <a:ext cx="590371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ilippo\Documents\Carlotta\Scuola\erasmus foto\Erasmus\20190606_004611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15664" t="17979" r="8929" b="13229"/>
          <a:stretch>
            <a:fillRect/>
          </a:stretch>
        </p:blipFill>
        <p:spPr bwMode="auto">
          <a:xfrm rot="5400000">
            <a:off x="1439718" y="1357298"/>
            <a:ext cx="626456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ilippo\Documents\Carlotta\Scuola\erasmus foto\Erasmus\20190606_004618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3891" t="14010" r="13679" b="13229"/>
          <a:stretch>
            <a:fillRect/>
          </a:stretch>
        </p:blipFill>
        <p:spPr bwMode="auto">
          <a:xfrm rot="5400000">
            <a:off x="1632651" y="1439127"/>
            <a:ext cx="587869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ilippo\Documents\Carlotta\Scuola\erasmus foto\Erasmus\20190606_004702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12500" t="12156" r="17055" b="16406"/>
          <a:stretch>
            <a:fillRect/>
          </a:stretch>
        </p:blipFill>
        <p:spPr bwMode="auto">
          <a:xfrm rot="5400000">
            <a:off x="1566327" y="1393005"/>
            <a:ext cx="601134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ilippo\Documents\Carlotta\Scuola\erasmus foto\Erasmus\20190606_004709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5476" t="18771" r="11101" b="13760"/>
          <a:stretch>
            <a:fillRect/>
          </a:stretch>
        </p:blipFill>
        <p:spPr bwMode="auto">
          <a:xfrm rot="5400000">
            <a:off x="1414020" y="1250141"/>
            <a:ext cx="653027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ilippo\Documents\Carlotta\Scuola\erasmus foto\Erasmus\20190606_004717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2500" t="14802" r="16062" b="20375"/>
          <a:stretch>
            <a:fillRect/>
          </a:stretch>
        </p:blipFill>
        <p:spPr bwMode="auto">
          <a:xfrm rot="5400000">
            <a:off x="1406145" y="1178691"/>
            <a:ext cx="640314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ilippo\Documents\Carlotta\Scuola\erasmus foto\Erasmus\20190606_004725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2500" t="14802" r="45828" b="13760"/>
          <a:stretch>
            <a:fillRect/>
          </a:stretch>
        </p:blipFill>
        <p:spPr bwMode="auto">
          <a:xfrm rot="5400000">
            <a:off x="1873252" y="357154"/>
            <a:ext cx="5111744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ilippo\Documents\Carlotta\Scuola\erasmus foto\Erasmus\20190606_004738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3570" t="8187" b="5822"/>
          <a:stretch>
            <a:fillRect/>
          </a:stretch>
        </p:blipFill>
        <p:spPr bwMode="auto">
          <a:xfrm rot="5400000">
            <a:off x="1475054" y="1260747"/>
            <a:ext cx="6622521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ilippo\Documents\Carlotta\Scuola\erasmus foto\Erasmus\20190606_004748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586" t="5541" r="36898" b="11114"/>
          <a:stretch>
            <a:fillRect/>
          </a:stretch>
        </p:blipFill>
        <p:spPr bwMode="auto">
          <a:xfrm rot="5400000">
            <a:off x="1547224" y="750075"/>
            <a:ext cx="583523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ilippo\Documents\Carlotta\Scuola\erasmus foto\Erasmus\20190606_004932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5554" t="4219" r="3164"/>
          <a:stretch>
            <a:fillRect/>
          </a:stretch>
        </p:blipFill>
        <p:spPr bwMode="auto">
          <a:xfrm rot="5400000">
            <a:off x="1157307" y="842901"/>
            <a:ext cx="6572296" cy="5172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lippo\Documents\Carlotta\Scuola\erasmus foto\Erasmus\20190606_004445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8430" t="2057" r="16909" b="11239"/>
          <a:stretch>
            <a:fillRect/>
          </a:stretch>
        </p:blipFill>
        <p:spPr bwMode="auto">
          <a:xfrm rot="5400000">
            <a:off x="1423436" y="566164"/>
            <a:ext cx="672575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ilippo\Documents\Carlotta\Scuola\erasmus foto\Erasmus\20190606_004949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27781" t="7395" r="5742" b="13229"/>
          <a:stretch>
            <a:fillRect/>
          </a:stretch>
        </p:blipFill>
        <p:spPr bwMode="auto">
          <a:xfrm rot="5400000">
            <a:off x="1788299" y="1250141"/>
            <a:ext cx="542452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lippo\Documents\Carlotta\Scuola\erasmus foto\Erasmus\20190606_004456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13898" t="9258" r="30554" b="13592"/>
          <a:stretch>
            <a:fillRect/>
          </a:stretch>
        </p:blipFill>
        <p:spPr bwMode="auto">
          <a:xfrm rot="5400000">
            <a:off x="2040237" y="817227"/>
            <a:ext cx="534927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lippo\Documents\Carlotta\Scuola\erasmus foto\Erasmus\20190606_004511.jpg"/>
          <p:cNvPicPr>
            <a:picLocks noChangeAspect="1" noChangeArrowheads="1"/>
          </p:cNvPicPr>
          <p:nvPr/>
        </p:nvPicPr>
        <p:blipFill>
          <a:blip r:embed="rId2" cstate="print"/>
          <a:srcRect l="14883" t="10702" r="15663" b="14883"/>
          <a:stretch>
            <a:fillRect/>
          </a:stretch>
        </p:blipFill>
        <p:spPr bwMode="auto">
          <a:xfrm rot="5400000">
            <a:off x="1434284" y="780238"/>
            <a:ext cx="648974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lippo\Documents\Carlotta\Scuola\erasmus foto\Erasmus\20190606_004520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3679" t="11364" r="25797" b="14552"/>
          <a:stretch>
            <a:fillRect/>
          </a:stretch>
        </p:blipFill>
        <p:spPr bwMode="auto">
          <a:xfrm rot="5400000">
            <a:off x="1816534" y="535761"/>
            <a:ext cx="622531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ilippo\Documents\Carlotta\Scuola\erasmus foto\Erasmus\20190606_004530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12500" t="24062" r="21023" b="24344"/>
          <a:stretch>
            <a:fillRect/>
          </a:stretch>
        </p:blipFill>
        <p:spPr bwMode="auto">
          <a:xfrm rot="5400000">
            <a:off x="1529474" y="1857364"/>
            <a:ext cx="601361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ilippo\Documents\Carlotta\Scuola\erasmus foto\Erasmus\20190606_004539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9711" t="16656" r="18851" b="11906"/>
          <a:stretch>
            <a:fillRect/>
          </a:stretch>
        </p:blipFill>
        <p:spPr bwMode="auto">
          <a:xfrm rot="5400000">
            <a:off x="1595416" y="1262048"/>
            <a:ext cx="609604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lippo\Documents\Carlotta\Scuola\erasmus foto\Erasmus\20190606_004546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726" t="7395" r="15875" b="7938"/>
          <a:stretch>
            <a:fillRect/>
          </a:stretch>
        </p:blipFill>
        <p:spPr bwMode="auto">
          <a:xfrm rot="5400000">
            <a:off x="1642484" y="1143542"/>
            <a:ext cx="593047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ilippo\Documents\Carlotta\Scuola\erasmus foto\Erasmus\20190606_004555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1695" t="6072" r="8929" b="7938"/>
          <a:stretch>
            <a:fillRect/>
          </a:stretch>
        </p:blipFill>
        <p:spPr bwMode="auto">
          <a:xfrm rot="5400000">
            <a:off x="1423233" y="1005603"/>
            <a:ext cx="615465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6</Words>
  <Application>Microsoft Office PowerPoint</Application>
  <PresentationFormat>Presentazione su schermo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Equinozio</vt:lpstr>
      <vt:lpstr>Erasmus  Vert modulo 6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 Vert modulo 6</dc:title>
  <dc:creator>Filippo</dc:creator>
  <cp:lastModifiedBy>Filippo</cp:lastModifiedBy>
  <cp:revision>5</cp:revision>
  <dcterms:created xsi:type="dcterms:W3CDTF">2019-06-06T04:40:57Z</dcterms:created>
  <dcterms:modified xsi:type="dcterms:W3CDTF">2019-06-06T05:06:11Z</dcterms:modified>
</cp:coreProperties>
</file>