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8" r:id="rId2"/>
    <p:sldId id="258" r:id="rId3"/>
    <p:sldId id="265" r:id="rId4"/>
    <p:sldId id="260" r:id="rId5"/>
    <p:sldId id="261" r:id="rId6"/>
    <p:sldId id="267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5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1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019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13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80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0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9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5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2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4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FCFDA-34E6-4890-A044-33D2CAF921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B874DE-295A-40A4-9368-E1CCE5DC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8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Réserve</a:t>
            </a:r>
            <a:r>
              <a:rPr lang="en-US" dirty="0" smtClean="0"/>
              <a:t> </a:t>
            </a:r>
            <a:r>
              <a:rPr lang="en-US" dirty="0" smtClean="0"/>
              <a:t>des </a:t>
            </a:r>
            <a:r>
              <a:rPr lang="en-US" dirty="0" err="1" smtClean="0"/>
              <a:t>bisons</a:t>
            </a:r>
            <a:r>
              <a:rPr lang="en-US" dirty="0" smtClean="0"/>
              <a:t> </a:t>
            </a:r>
            <a:r>
              <a:rPr lang="en-US" dirty="0" err="1" smtClean="0"/>
              <a:t>d’Europe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Vama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Buzaului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349" y="1930400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8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ini pentru poze cu rezervatia de zimbri vama buzaul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9324" cy="725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1" y="545194"/>
            <a:ext cx="7521262" cy="51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Le </a:t>
            </a:r>
            <a:r>
              <a:rPr lang="fr-FR" sz="3600" dirty="0"/>
              <a:t>premier bison né dans la réserve s'appelle </a:t>
            </a:r>
            <a:r>
              <a:rPr lang="fr-FR" sz="3600" dirty="0" err="1" smtClean="0"/>
              <a:t>Genţiana</a:t>
            </a:r>
            <a:r>
              <a:rPr lang="fr-FR" sz="3600" dirty="0" smtClean="0"/>
              <a:t>.</a:t>
            </a:r>
          </a:p>
          <a:p>
            <a:r>
              <a:rPr lang="fr-FR" sz="3600" dirty="0"/>
              <a:t>Deux bisons </a:t>
            </a:r>
            <a:r>
              <a:rPr lang="fr-FR" sz="3600" dirty="0" smtClean="0"/>
              <a:t>ont </a:t>
            </a:r>
            <a:r>
              <a:rPr lang="fr-FR" sz="3600" dirty="0"/>
              <a:t>été laissés en captivité pour être envoyés à la </a:t>
            </a:r>
            <a:r>
              <a:rPr lang="fr-FR" sz="3600" dirty="0" smtClean="0"/>
              <a:t>Réserve </a:t>
            </a:r>
            <a:r>
              <a:rPr lang="fr-FR" sz="3600" dirty="0"/>
              <a:t>de </a:t>
            </a:r>
            <a:r>
              <a:rPr lang="fr-FR" sz="3600" dirty="0" smtClean="0"/>
              <a:t>Neamţ.</a:t>
            </a:r>
            <a:endParaRPr lang="fr-FR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97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Désormais protégé, il est peu à peu réintroduit en Europe depuis les années 1950, à partir de 12 reproducteurs issus de parcs zoologiques. Les spécimens vivant en liberté sont en 2014 majoritaires, quasiment tous dans l'est de l'Europe, avec quelques animaux en semi-liberté en Europe </a:t>
            </a:r>
            <a:r>
              <a:rPr lang="fr-FR" sz="2800" dirty="0" smtClean="0"/>
              <a:t>occidentale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03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sz="2800" dirty="0"/>
              <a:t>Ainsi, quelques spécimens vivent depuis peu en totale liberté en Allemagne, équipés de colliers à balise GPS dans le cadre d'un projet pilote visant à reconstituer une harde en liberté, d'une trentaine d'individus2,3. Une importante population captive est également maintenue dans des parcs zoologiques.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</a:t>
            </a:r>
            <a:r>
              <a:rPr lang="fr-FR" sz="2400" dirty="0"/>
              <a:t>poids moyen du mâle est d'environ 800 kg (1 200 kg au maximum), et la taille peut atteindre 1,80 m, voire 2 m, au garrot et jusqu'à 3 m de long. La femelle est plus petite, avec un poids entre 350 et 600 kg. C'est le plus gros mammifère terrestre d'Europe.</a:t>
            </a:r>
          </a:p>
          <a:p>
            <a:endParaRPr lang="fr-FR" sz="2400" dirty="0"/>
          </a:p>
          <a:p>
            <a:r>
              <a:rPr lang="fr-FR" sz="2400" dirty="0"/>
              <a:t>L'animal peut vivre 15 à 20 ans, surtout en captivité où il n'a pas de prédateur. Dans la nature, le bison a surtout comme prédateur le loup (en dehors de l'homme).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22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947" y="1275008"/>
            <a:ext cx="7701566" cy="47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La nourriture de ce ruminant est constituée de quelque 250 variétés végétales différentes, avec une prédominance d'herbes, mais avec aussi des écorces et des feuilles.</a:t>
            </a:r>
          </a:p>
          <a:p>
            <a:endParaRPr lang="fr-FR" sz="2400" dirty="0"/>
          </a:p>
          <a:p>
            <a:r>
              <a:rPr lang="fr-FR" sz="2400" dirty="0"/>
              <a:t>L'animal vit en petits troupeaux familiaux de trente têtes au maximum, dirigés par une femelle. Ces troupeaux ont tendance à se disperser l'été en petits groupes, et à se reformer à l'automne.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92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400" dirty="0" smtClean="0"/>
              <a:t>Nous </a:t>
            </a:r>
            <a:r>
              <a:rPr lang="en-US" sz="4400" dirty="0" err="1"/>
              <a:t>attendons</a:t>
            </a:r>
            <a:r>
              <a:rPr lang="en-US" sz="4400" dirty="0"/>
              <a:t> </a:t>
            </a:r>
            <a:r>
              <a:rPr lang="en-US" sz="4400" dirty="0" err="1"/>
              <a:t>votre</a:t>
            </a:r>
            <a:r>
              <a:rPr lang="en-US" sz="4400" dirty="0"/>
              <a:t> </a:t>
            </a:r>
            <a:r>
              <a:rPr lang="en-US" sz="4400" dirty="0" err="1" smtClean="0"/>
              <a:t>visite</a:t>
            </a:r>
            <a:r>
              <a:rPr lang="en-US" sz="4400" dirty="0" smtClean="0"/>
              <a:t>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683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calizare Ã®n cadrul judeÈul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80" y="1146220"/>
            <a:ext cx="6661709" cy="39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1217"/>
            <a:ext cx="12192000" cy="757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La </a:t>
            </a:r>
            <a:r>
              <a:rPr lang="fr-FR" sz="4000" dirty="0"/>
              <a:t>V</a:t>
            </a:r>
            <a:r>
              <a:rPr lang="fr-FR" sz="4000" dirty="0" smtClean="0"/>
              <a:t>allée des Bisons est une réserve naturelle de bisons (Bison </a:t>
            </a:r>
            <a:r>
              <a:rPr lang="fr-FR" sz="4000" dirty="0" err="1" smtClean="0"/>
              <a:t>bonasus</a:t>
            </a:r>
            <a:r>
              <a:rPr lang="fr-FR" sz="4000" dirty="0" smtClean="0"/>
              <a:t>) située dans la commune de </a:t>
            </a:r>
            <a:r>
              <a:rPr lang="fr-FR" sz="4000" dirty="0" err="1" smtClean="0"/>
              <a:t>Vama</a:t>
            </a:r>
            <a:r>
              <a:rPr lang="fr-FR" sz="4000" dirty="0" smtClean="0"/>
              <a:t> </a:t>
            </a:r>
            <a:r>
              <a:rPr lang="fr-FR" sz="4000" dirty="0" err="1" smtClean="0"/>
              <a:t>Buzaului</a:t>
            </a:r>
            <a:r>
              <a:rPr lang="fr-FR" sz="4000" dirty="0" smtClean="0"/>
              <a:t>, dans le comté de Brasov, en Roumanie.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13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La réserve naturelle de la </a:t>
            </a:r>
            <a:r>
              <a:rPr lang="fr-FR" sz="4000" dirty="0" smtClean="0"/>
              <a:t>Vallée des Bisons </a:t>
            </a:r>
            <a:r>
              <a:rPr lang="fr-FR" sz="4000" dirty="0"/>
              <a:t>a été inaugurée en novembre 2008 sur une superficie de 9 hectares et trois endroits pour nourrir les </a:t>
            </a:r>
            <a:r>
              <a:rPr lang="fr-FR" sz="4000" dirty="0" smtClean="0"/>
              <a:t>bisons.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68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ini pentru poze cu rezervatia de zimbri vama buzaul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Comme</a:t>
            </a:r>
            <a:r>
              <a:rPr lang="en-US" sz="4800" dirty="0" smtClean="0"/>
              <a:t> surface, la </a:t>
            </a:r>
            <a:r>
              <a:rPr lang="en-US" sz="4800" dirty="0" err="1" smtClean="0"/>
              <a:t>Réserve</a:t>
            </a:r>
            <a:r>
              <a:rPr lang="en-US" sz="4800" dirty="0" smtClean="0"/>
              <a:t> de </a:t>
            </a:r>
            <a:r>
              <a:rPr lang="en-US" sz="4800" dirty="0" err="1" smtClean="0"/>
              <a:t>Vama</a:t>
            </a:r>
            <a:r>
              <a:rPr lang="en-US" sz="4800" dirty="0" smtClean="0"/>
              <a:t> </a:t>
            </a:r>
            <a:r>
              <a:rPr lang="en-US" sz="4800" dirty="0" err="1" smtClean="0"/>
              <a:t>Buzaului</a:t>
            </a:r>
            <a:r>
              <a:rPr lang="en-US" sz="4800" dirty="0" smtClean="0"/>
              <a:t> </a:t>
            </a:r>
            <a:r>
              <a:rPr lang="en-US" sz="4800" dirty="0" err="1" smtClean="0"/>
              <a:t>est</a:t>
            </a:r>
            <a:r>
              <a:rPr lang="en-US" sz="4800" dirty="0" smtClean="0"/>
              <a:t> la 4ème en </a:t>
            </a:r>
            <a:r>
              <a:rPr lang="en-US" sz="4800" dirty="0" err="1" smtClean="0"/>
              <a:t>Roumanie</a:t>
            </a:r>
            <a:r>
              <a:rPr lang="en-US" sz="4800" dirty="0" smtClean="0"/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39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23" y="0"/>
            <a:ext cx="12312203" cy="6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fr-FR" dirty="0"/>
          </a:p>
          <a:p>
            <a:pPr marL="0" indent="0">
              <a:buNone/>
            </a:pPr>
            <a:r>
              <a:rPr lang="fr-FR" sz="3600" dirty="0" smtClean="0"/>
              <a:t>Les premières cinq bisons ont </a:t>
            </a:r>
            <a:r>
              <a:rPr lang="fr-FR" sz="3600" dirty="0"/>
              <a:t>été apportées de pays comme la Suisse, l'Italie et </a:t>
            </a:r>
            <a:r>
              <a:rPr lang="fr-FR" sz="3600" dirty="0" smtClean="0"/>
              <a:t>l'Autriche et maintenant, ce sont 25 bisons ,4 cerfs et 2 rennes.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78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</TotalTime>
  <Words>403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La Réserve des bisons d’Europe de Vama  Buzaului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reserve ’’La Vallée des bisons’’</dc:title>
  <dc:creator>profesor</dc:creator>
  <cp:lastModifiedBy>user</cp:lastModifiedBy>
  <cp:revision>16</cp:revision>
  <dcterms:created xsi:type="dcterms:W3CDTF">2019-05-23T07:55:18Z</dcterms:created>
  <dcterms:modified xsi:type="dcterms:W3CDTF">2019-06-12T12:15:25Z</dcterms:modified>
</cp:coreProperties>
</file>