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70" r:id="rId3"/>
    <p:sldId id="269" r:id="rId4"/>
    <p:sldId id="259" r:id="rId5"/>
    <p:sldId id="271" r:id="rId6"/>
    <p:sldId id="261" r:id="rId7"/>
    <p:sldId id="272" r:id="rId8"/>
    <p:sldId id="273" r:id="rId9"/>
    <p:sldId id="263" r:id="rId10"/>
    <p:sldId id="274" r:id="rId11"/>
    <p:sldId id="275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2" autoAdjust="0"/>
    <p:restoredTop sz="94660"/>
  </p:normalViewPr>
  <p:slideViewPr>
    <p:cSldViewPr snapToGrid="0">
      <p:cViewPr varScale="1">
        <p:scale>
          <a:sx n="68" d="100"/>
          <a:sy n="68" d="100"/>
        </p:scale>
        <p:origin x="6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F90B3A-7B1A-48F9-B64D-DE591974D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65FE197-0158-42B4-A756-241D1951CA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D6A1E1A-2AB4-4AF5-8620-EE27D7142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D2833-0DFD-4161-A38F-7CD18CE5EEBB}" type="datetimeFigureOut">
              <a:rPr lang="it-IT" smtClean="0"/>
              <a:t>18/05/2018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DDA70B1-E9D2-4D7E-9BE2-D83559931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98DE965-9D61-4A3E-8B4B-731485A15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3C417-5AEE-4F37-8216-3CC0828C3F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8534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DEFF5D-DB73-4816-84DD-19CED570A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ECD4C69-486F-4E83-A2CB-7B0D9A5E35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0F134D3-DF5E-4454-AA57-148BBD486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D2833-0DFD-4161-A38F-7CD18CE5EEBB}" type="datetimeFigureOut">
              <a:rPr lang="it-IT" smtClean="0"/>
              <a:t>18/05/2018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3729284-1152-4049-99C6-F28F0005F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4F7AAA5-5CEE-4E28-A730-F245A376E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3C417-5AEE-4F37-8216-3CC0828C3F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798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EC3547B6-44EE-4170-8678-1DF2C98451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6E76A28-223A-4D3C-A0A2-7A84FFCEF7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F85D70C-D331-4FC3-A3B0-0D5B67D1E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D2833-0DFD-4161-A38F-7CD18CE5EEBB}" type="datetimeFigureOut">
              <a:rPr lang="it-IT" smtClean="0"/>
              <a:t>18/05/2018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2D22F1C-756C-4DA1-80FF-16067FB64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7186728-49CD-45A1-8451-6F14120E4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3C417-5AEE-4F37-8216-3CC0828C3F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3652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219E80-ED38-4FCB-8FE9-E3BEDAED3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70BC2A9-3201-49E7-AC7E-BB86A2E719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158AAEB-076D-44F3-8E2B-D8FFED0BC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D2833-0DFD-4161-A38F-7CD18CE5EEBB}" type="datetimeFigureOut">
              <a:rPr lang="it-IT" smtClean="0"/>
              <a:t>18/05/2018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C5BF1C8-2831-4F7D-B180-F0E14AEF8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D49BDBA-DC96-4927-995C-56D8EAEC6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3C417-5AEE-4F37-8216-3CC0828C3F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5948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F42BFD-A5D6-4556-9E28-96638F887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8F52E35-D4E1-4951-AA90-E22E87DBE4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F378405-6894-49B8-B53D-0BD902DCC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D2833-0DFD-4161-A38F-7CD18CE5EEBB}" type="datetimeFigureOut">
              <a:rPr lang="it-IT" smtClean="0"/>
              <a:t>18/05/2018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8E1FFC3-278C-4837-8F7B-FC7264EE4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706E997-DB69-426D-A7F8-19D0B3129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3C417-5AEE-4F37-8216-3CC0828C3F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3724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89BA8C-7C86-465D-AE7C-C85F1F5BC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C52F46B-3979-4A4A-9C7C-BA511D72ED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E55FE09-C803-4A79-B289-67363DE948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6A69627-ADE1-49D5-B4BD-BC9029865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D2833-0DFD-4161-A38F-7CD18CE5EEBB}" type="datetimeFigureOut">
              <a:rPr lang="it-IT" smtClean="0"/>
              <a:t>18/05/2018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8AAE379-6046-4C54-9EA6-C9537FB7C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20AF37D-F7CD-4BFE-B7C8-65058B1C9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3C417-5AEE-4F37-8216-3CC0828C3F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0734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7858DE-BA8F-4D07-BF10-43B1A7C8D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6197D3A-D6F8-4764-8735-ADD5B714ED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178DFFC-4F53-4C8A-A185-5BD27B98C5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479F1E0-E7F4-4E73-B1D6-6BB2A9F44E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8279277-D970-42E9-8636-BB26EBF8D6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D38A21-B712-463A-9A8A-7C8706795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D2833-0DFD-4161-A38F-7CD18CE5EEBB}" type="datetimeFigureOut">
              <a:rPr lang="it-IT" smtClean="0"/>
              <a:t>18/05/2018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FF2737A-3A16-42C5-818B-753DF0ED1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DB710F0-31A9-4B0C-9E96-B17C6716D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3C417-5AEE-4F37-8216-3CC0828C3F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8154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409A7E3-3A82-4F5A-96F3-FF583339D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659A252-3D4F-43AB-8369-F0624CC51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D2833-0DFD-4161-A38F-7CD18CE5EEBB}" type="datetimeFigureOut">
              <a:rPr lang="it-IT" smtClean="0"/>
              <a:t>18/05/2018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460624C-C076-45E1-99DB-1C8237896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BD6C207-48F6-48EC-8760-CA9E459D3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3C417-5AEE-4F37-8216-3CC0828C3F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3955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37B1C2A-3C4C-495B-A6D5-E5288D6E5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D2833-0DFD-4161-A38F-7CD18CE5EEBB}" type="datetimeFigureOut">
              <a:rPr lang="it-IT" smtClean="0"/>
              <a:t>18/05/2018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BA13766-0CCA-45A5-B016-FF4B7C79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4D61515-8163-4793-870B-AFFBE6B56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3C417-5AEE-4F37-8216-3CC0828C3F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1494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DC7DDA-C7C1-4F33-9CB5-C60812E72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9630E5B-9943-44FE-83EF-ABBDDCA00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CB49626-7E5F-41B2-88B6-F7096BBA0A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7867CB7-2E0D-4190-92AE-A176D0B9B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D2833-0DFD-4161-A38F-7CD18CE5EEBB}" type="datetimeFigureOut">
              <a:rPr lang="it-IT" smtClean="0"/>
              <a:t>18/05/2018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7AF0941-DE03-4C3B-ADC2-667C5E4DB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C2D6D25-4622-4710-8BE7-162B576D6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3C417-5AEE-4F37-8216-3CC0828C3F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1273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DC7286-84D2-4894-AB69-086B695AD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1EC9E2A6-DE09-497C-8042-19B3DDE09A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7212839-5579-4987-8357-D6B40D6016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3E7CBD0-E334-475C-827B-638B1B0DA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D2833-0DFD-4161-A38F-7CD18CE5EEBB}" type="datetimeFigureOut">
              <a:rPr lang="it-IT" smtClean="0"/>
              <a:t>18/05/2018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53BCE47-E5A2-418D-BD19-FE5CBF6D1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5C0214C-D88A-48CC-8936-EC84EB3AE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3C417-5AEE-4F37-8216-3CC0828C3F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1499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5C5402F7-A3F9-4DE8-AB05-C3AB161AA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438DA09-22E6-4509-85D4-7F3EF6E076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5DE832A-F84D-479B-B41C-4C22E9863E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D2833-0DFD-4161-A38F-7CD18CE5EEBB}" type="datetimeFigureOut">
              <a:rPr lang="it-IT" smtClean="0"/>
              <a:t>18/05/2018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653F1F9-0BF4-49F2-9188-4D08CB8920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1908ACA-50A3-4E9F-AD6E-388436A4D9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3C417-5AEE-4F37-8216-3CC0828C3F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2405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246296-2B20-4118-903C-0A563648C5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1"/>
            <a:ext cx="12192000" cy="3673937"/>
          </a:xfrm>
        </p:spPr>
        <p:txBody>
          <a:bodyPr>
            <a:noAutofit/>
          </a:bodyPr>
          <a:lstStyle/>
          <a:p>
            <a:r>
              <a:rPr lang="it-IT" sz="9600" b="1" dirty="0"/>
              <a:t>Cahier </a:t>
            </a:r>
            <a:r>
              <a:rPr lang="it-IT" sz="9600" b="1" dirty="0" err="1"/>
              <a:t>sur</a:t>
            </a:r>
            <a:r>
              <a:rPr lang="it-IT" sz="9600" b="1" dirty="0"/>
              <a:t> la </a:t>
            </a:r>
            <a:r>
              <a:rPr lang="it-IT" sz="9600" b="1" dirty="0" err="1"/>
              <a:t>pollution</a:t>
            </a:r>
            <a:r>
              <a:rPr lang="it-IT" sz="9600" b="1" dirty="0"/>
              <a:t> </a:t>
            </a:r>
            <a:r>
              <a:rPr lang="it-IT" sz="9600" b="1" dirty="0" err="1"/>
              <a:t>atmosphérique</a:t>
            </a:r>
            <a:endParaRPr lang="it-IT" sz="9600" b="1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D58EB0C-2386-44F8-8490-9AF53D757F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673936"/>
            <a:ext cx="12192000" cy="3184065"/>
          </a:xfrm>
        </p:spPr>
        <p:txBody>
          <a:bodyPr>
            <a:normAutofit/>
          </a:bodyPr>
          <a:lstStyle/>
          <a:p>
            <a:r>
              <a:rPr lang="it-IT" sz="4000" dirty="0"/>
              <a:t>de</a:t>
            </a:r>
          </a:p>
          <a:p>
            <a:r>
              <a:rPr lang="it-IT" sz="5400" b="1" i="1" dirty="0">
                <a:latin typeface="Edwardian Script ITC" panose="030303020407070D0804" pitchFamily="66" charset="0"/>
              </a:rPr>
              <a:t>Lorenzo Ferrera</a:t>
            </a:r>
          </a:p>
          <a:p>
            <a:r>
              <a:rPr lang="it-IT" sz="4000" dirty="0"/>
              <a:t>classe </a:t>
            </a:r>
            <a:r>
              <a:rPr lang="it-IT" sz="5400" b="1" dirty="0"/>
              <a:t>2F</a:t>
            </a:r>
          </a:p>
        </p:txBody>
      </p:sp>
    </p:spTree>
    <p:extLst>
      <p:ext uri="{BB962C8B-B14F-4D97-AF65-F5344CB8AC3E}">
        <p14:creationId xmlns:p14="http://schemas.microsoft.com/office/powerpoint/2010/main" val="290156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68">
            <a:extLst>
              <a:ext uri="{FF2B5EF4-FFF2-40B4-BE49-F238E27FC236}">
                <a16:creationId xmlns:a16="http://schemas.microsoft.com/office/drawing/2014/main" id="{1519BAE8-891E-4FA1-99A5-A7AED3A84DD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 rot="16200000">
            <a:off x="2667000" y="-1434773"/>
            <a:ext cx="6858000" cy="9727547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CF830040-3EA0-44AE-993B-73924AF80716}"/>
              </a:ext>
            </a:extLst>
          </p:cNvPr>
          <p:cNvSpPr txBox="1"/>
          <p:nvPr/>
        </p:nvSpPr>
        <p:spPr>
          <a:xfrm>
            <a:off x="1106905" y="0"/>
            <a:ext cx="288758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A13C708-97C7-4360-924C-98012DCC53EB}"/>
              </a:ext>
            </a:extLst>
          </p:cNvPr>
          <p:cNvSpPr txBox="1"/>
          <p:nvPr/>
        </p:nvSpPr>
        <p:spPr>
          <a:xfrm>
            <a:off x="2213811" y="112295"/>
            <a:ext cx="96252" cy="630454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6493B6C-2831-4C06-AA6D-0DF8787BCF4F}"/>
              </a:ext>
            </a:extLst>
          </p:cNvPr>
          <p:cNvSpPr txBox="1"/>
          <p:nvPr/>
        </p:nvSpPr>
        <p:spPr>
          <a:xfrm>
            <a:off x="2213811" y="361507"/>
            <a:ext cx="96252" cy="180753"/>
          </a:xfrm>
          <a:prstGeom prst="rect">
            <a:avLst/>
          </a:prstGeom>
          <a:pattFill prst="dkVert">
            <a:fgClr>
              <a:schemeClr val="tx1">
                <a:lumMod val="95000"/>
                <a:lumOff val="5000"/>
              </a:schemeClr>
            </a:fgClr>
            <a:bgClr>
              <a:schemeClr val="tx1">
                <a:lumMod val="65000"/>
                <a:lumOff val="35000"/>
              </a:schemeClr>
            </a:bgClr>
          </a:patt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388527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96A54340-1065-4A8E-BE7B-7707C8832164}"/>
              </a:ext>
            </a:extLst>
          </p:cNvPr>
          <p:cNvSpPr txBox="1"/>
          <p:nvPr/>
        </p:nvSpPr>
        <p:spPr>
          <a:xfrm>
            <a:off x="0" y="2321004"/>
            <a:ext cx="12192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3800" dirty="0">
                <a:latin typeface="Algerian" panose="04020705040A02060702" pitchFamily="82" charset="0"/>
              </a:rPr>
              <a:t>FIN</a:t>
            </a:r>
          </a:p>
        </p:txBody>
      </p:sp>
    </p:spTree>
    <p:extLst>
      <p:ext uri="{BB962C8B-B14F-4D97-AF65-F5344CB8AC3E}">
        <p14:creationId xmlns:p14="http://schemas.microsoft.com/office/powerpoint/2010/main" val="39432763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airplan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06574671-8788-4950-A605-CB7F23344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667000" y="-1429015"/>
            <a:ext cx="6858001" cy="9576694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4FBBCCF9-8561-4B77-804D-111797B0E24A}"/>
              </a:ext>
            </a:extLst>
          </p:cNvPr>
          <p:cNvSpPr txBox="1"/>
          <p:nvPr/>
        </p:nvSpPr>
        <p:spPr>
          <a:xfrm>
            <a:off x="9927771" y="278674"/>
            <a:ext cx="4571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8D38019-FBB8-4A23-884F-0AF20ADD9B53}"/>
              </a:ext>
            </a:extLst>
          </p:cNvPr>
          <p:cNvSpPr txBox="1"/>
          <p:nvPr/>
        </p:nvSpPr>
        <p:spPr>
          <a:xfrm>
            <a:off x="9882052" y="6333700"/>
            <a:ext cx="4571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9994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015">
            <a:extLst>
              <a:ext uri="{FF2B5EF4-FFF2-40B4-BE49-F238E27FC236}">
                <a16:creationId xmlns:a16="http://schemas.microsoft.com/office/drawing/2014/main" id="{DEDA3C28-F237-4593-93DC-BDCC742F4AF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 rot="16200000">
            <a:off x="2667000" y="-1117854"/>
            <a:ext cx="6858000" cy="9093708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550CDDBF-EC86-409F-AFD3-1FBE9DE7F90F}"/>
              </a:ext>
            </a:extLst>
          </p:cNvPr>
          <p:cNvSpPr txBox="1"/>
          <p:nvPr/>
        </p:nvSpPr>
        <p:spPr>
          <a:xfrm>
            <a:off x="9753600" y="0"/>
            <a:ext cx="87086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04789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353">
            <a:extLst>
              <a:ext uri="{FF2B5EF4-FFF2-40B4-BE49-F238E27FC236}">
                <a16:creationId xmlns:a16="http://schemas.microsoft.com/office/drawing/2014/main" id="{8D2A5070-0194-4999-A687-3AABFE32348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 rot="16200000">
            <a:off x="2666999" y="-1705709"/>
            <a:ext cx="6858001" cy="1026941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8708B32E-6D75-4EBF-8C4F-EBDFB0317FFB}"/>
              </a:ext>
            </a:extLst>
          </p:cNvPr>
          <p:cNvSpPr txBox="1"/>
          <p:nvPr/>
        </p:nvSpPr>
        <p:spPr>
          <a:xfrm>
            <a:off x="10304060" y="668740"/>
            <a:ext cx="45719" cy="61892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BC2C0F8-1EDC-49AB-89E8-39E05AA0E3E7}"/>
              </a:ext>
            </a:extLst>
          </p:cNvPr>
          <p:cNvSpPr txBox="1"/>
          <p:nvPr/>
        </p:nvSpPr>
        <p:spPr>
          <a:xfrm>
            <a:off x="1132764" y="150125"/>
            <a:ext cx="928048" cy="163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1CC53B6-1921-48B6-B5CC-0FDEF90EE9D9}"/>
              </a:ext>
            </a:extLst>
          </p:cNvPr>
          <p:cNvSpPr txBox="1"/>
          <p:nvPr/>
        </p:nvSpPr>
        <p:spPr>
          <a:xfrm>
            <a:off x="807313" y="0"/>
            <a:ext cx="325451" cy="538023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6A9B579B-00C9-4475-93A1-DD3EB7059D05}"/>
              </a:ext>
            </a:extLst>
          </p:cNvPr>
          <p:cNvSpPr txBox="1"/>
          <p:nvPr/>
        </p:nvSpPr>
        <p:spPr>
          <a:xfrm flipH="1">
            <a:off x="10304059" y="6496049"/>
            <a:ext cx="45720" cy="196851"/>
          </a:xfrm>
          <a:prstGeom prst="rect">
            <a:avLst/>
          </a:prstGeom>
          <a:pattFill prst="dkVert">
            <a:fgClr>
              <a:schemeClr val="tx2">
                <a:lumMod val="75000"/>
              </a:schemeClr>
            </a:fgClr>
            <a:bgClr>
              <a:schemeClr val="bg1">
                <a:lumMod val="85000"/>
              </a:schemeClr>
            </a:bgClr>
          </a:patt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35589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133">
            <a:extLst>
              <a:ext uri="{FF2B5EF4-FFF2-40B4-BE49-F238E27FC236}">
                <a16:creationId xmlns:a16="http://schemas.microsoft.com/office/drawing/2014/main" id="{1E51C16C-CD03-4A12-943A-B9FCE3C9C01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 rot="16200000">
            <a:off x="2667000" y="-1472587"/>
            <a:ext cx="6857999" cy="9803175"/>
          </a:xfrm>
          <a:prstGeom prst="rect">
            <a:avLst/>
          </a:prstGeom>
          <a:pattFill prst="dkHorz">
            <a:fgClr>
              <a:schemeClr val="tx1">
                <a:lumMod val="95000"/>
                <a:lumOff val="5000"/>
              </a:schemeClr>
            </a:fgClr>
            <a:bgClr>
              <a:schemeClr val="accent1">
                <a:lumMod val="40000"/>
                <a:lumOff val="60000"/>
              </a:schemeClr>
            </a:bgClr>
          </a:pattFill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8B0419C7-F079-452D-9C34-830B408AADD5}"/>
              </a:ext>
            </a:extLst>
          </p:cNvPr>
          <p:cNvSpPr txBox="1"/>
          <p:nvPr/>
        </p:nvSpPr>
        <p:spPr>
          <a:xfrm>
            <a:off x="1091821" y="0"/>
            <a:ext cx="968991" cy="56774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E65350D-01A7-4524-8F75-9B41F0D5B381}"/>
              </a:ext>
            </a:extLst>
          </p:cNvPr>
          <p:cNvSpPr txBox="1"/>
          <p:nvPr/>
        </p:nvSpPr>
        <p:spPr>
          <a:xfrm>
            <a:off x="10085696" y="641445"/>
            <a:ext cx="122828" cy="62165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F0D868C-30DA-4BBE-8B47-368C94348712}"/>
              </a:ext>
            </a:extLst>
          </p:cNvPr>
          <p:cNvSpPr txBox="1"/>
          <p:nvPr/>
        </p:nvSpPr>
        <p:spPr>
          <a:xfrm>
            <a:off x="10085696" y="6477001"/>
            <a:ext cx="161383" cy="190500"/>
          </a:xfrm>
          <a:prstGeom prst="rect">
            <a:avLst/>
          </a:prstGeom>
          <a:pattFill prst="dkVert">
            <a:fgClr>
              <a:schemeClr val="tx2">
                <a:lumMod val="75000"/>
              </a:schemeClr>
            </a:fgClr>
            <a:bgClr>
              <a:schemeClr val="bg1">
                <a:lumMod val="85000"/>
              </a:schemeClr>
            </a:bgClr>
          </a:patt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625004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157">
            <a:extLst>
              <a:ext uri="{FF2B5EF4-FFF2-40B4-BE49-F238E27FC236}">
                <a16:creationId xmlns:a16="http://schemas.microsoft.com/office/drawing/2014/main" id="{7E575BC7-E7C2-43D3-9DA6-7BF44C63240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 rot="16200000">
            <a:off x="2667000" y="-837100"/>
            <a:ext cx="6857999" cy="8532201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8D4B590E-7E73-4DB7-A534-12216F2F03C1}"/>
              </a:ext>
            </a:extLst>
          </p:cNvPr>
          <p:cNvSpPr txBox="1"/>
          <p:nvPr/>
        </p:nvSpPr>
        <p:spPr>
          <a:xfrm>
            <a:off x="2101516" y="177421"/>
            <a:ext cx="2061051" cy="1637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C5D78A3-6B1D-418E-8D9F-90B4F03330AF}"/>
              </a:ext>
            </a:extLst>
          </p:cNvPr>
          <p:cNvSpPr txBox="1"/>
          <p:nvPr/>
        </p:nvSpPr>
        <p:spPr>
          <a:xfrm>
            <a:off x="1668379" y="0"/>
            <a:ext cx="433137" cy="58874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142FCF9-DBFD-4E24-9D29-FBC41A937027}"/>
              </a:ext>
            </a:extLst>
          </p:cNvPr>
          <p:cNvSpPr txBox="1"/>
          <p:nvPr/>
        </p:nvSpPr>
        <p:spPr>
          <a:xfrm>
            <a:off x="9928963" y="641684"/>
            <a:ext cx="43313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3688CCD-8B09-4F01-AC2C-0ECEDBD8F11F}"/>
              </a:ext>
            </a:extLst>
          </p:cNvPr>
          <p:cNvSpPr txBox="1"/>
          <p:nvPr/>
        </p:nvSpPr>
        <p:spPr>
          <a:xfrm>
            <a:off x="9601200" y="641684"/>
            <a:ext cx="84221" cy="62163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D0BC206-853E-45F8-A738-3BF69A89585B}"/>
              </a:ext>
            </a:extLst>
          </p:cNvPr>
          <p:cNvSpPr txBox="1"/>
          <p:nvPr/>
        </p:nvSpPr>
        <p:spPr>
          <a:xfrm>
            <a:off x="9601199" y="6548284"/>
            <a:ext cx="84222" cy="192352"/>
          </a:xfrm>
          <a:prstGeom prst="rect">
            <a:avLst/>
          </a:prstGeom>
          <a:pattFill prst="dkVert">
            <a:fgClr>
              <a:schemeClr val="tx2">
                <a:lumMod val="75000"/>
              </a:schemeClr>
            </a:fgClr>
            <a:bgClr>
              <a:schemeClr val="bg1">
                <a:lumMod val="85000"/>
              </a:schemeClr>
            </a:bgClr>
          </a:patt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8112A46-9D99-48F3-9F0B-E121BE31B70E}"/>
              </a:ext>
            </a:extLst>
          </p:cNvPr>
          <p:cNvSpPr txBox="1"/>
          <p:nvPr/>
        </p:nvSpPr>
        <p:spPr>
          <a:xfrm flipV="1">
            <a:off x="2121508" y="341194"/>
            <a:ext cx="567101" cy="812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080CCAC-A520-480A-9269-829A90DD97C8}"/>
              </a:ext>
            </a:extLst>
          </p:cNvPr>
          <p:cNvSpPr txBox="1"/>
          <p:nvPr/>
        </p:nvSpPr>
        <p:spPr>
          <a:xfrm>
            <a:off x="2101516" y="422477"/>
            <a:ext cx="43313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514257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61">
            <a:extLst>
              <a:ext uri="{FF2B5EF4-FFF2-40B4-BE49-F238E27FC236}">
                <a16:creationId xmlns:a16="http://schemas.microsoft.com/office/drawing/2014/main" id="{4552C01E-35B2-4BED-AE5A-DDA2FED801C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10389" y="0"/>
            <a:ext cx="10375232" cy="685800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DBF080D3-5305-437C-AFA6-A92F9CDEC55F}"/>
              </a:ext>
            </a:extLst>
          </p:cNvPr>
          <p:cNvSpPr txBox="1"/>
          <p:nvPr/>
        </p:nvSpPr>
        <p:spPr>
          <a:xfrm flipH="1">
            <a:off x="10353674" y="657726"/>
            <a:ext cx="85725" cy="62002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672156E-5A2A-4D7B-9757-F9C841C3E65A}"/>
              </a:ext>
            </a:extLst>
          </p:cNvPr>
          <p:cNvSpPr txBox="1"/>
          <p:nvPr/>
        </p:nvSpPr>
        <p:spPr>
          <a:xfrm>
            <a:off x="10353674" y="6505574"/>
            <a:ext cx="133350" cy="180975"/>
          </a:xfrm>
          <a:prstGeom prst="rect">
            <a:avLst/>
          </a:prstGeom>
          <a:pattFill prst="dkVert">
            <a:fgClr>
              <a:schemeClr val="tx1">
                <a:lumMod val="95000"/>
                <a:lumOff val="5000"/>
              </a:schemeClr>
            </a:fgClr>
            <a:bgClr>
              <a:schemeClr val="bg1">
                <a:lumMod val="85000"/>
              </a:schemeClr>
            </a:bgClr>
          </a:patt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F53CAAF-1696-411C-9556-9DAD8753E707}"/>
              </a:ext>
            </a:extLst>
          </p:cNvPr>
          <p:cNvSpPr txBox="1"/>
          <p:nvPr/>
        </p:nvSpPr>
        <p:spPr>
          <a:xfrm flipH="1">
            <a:off x="906379" y="0"/>
            <a:ext cx="248653" cy="606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14143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61">
            <a:extLst>
              <a:ext uri="{FF2B5EF4-FFF2-40B4-BE49-F238E27FC236}">
                <a16:creationId xmlns:a16="http://schemas.microsoft.com/office/drawing/2014/main" id="{3BBCD536-D63A-4B0A-962C-1D83C182316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 rot="10800000">
            <a:off x="833017" y="0"/>
            <a:ext cx="10525965" cy="685800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C4DF78BA-F567-4A13-B5E9-AF3946C9CF3B}"/>
              </a:ext>
            </a:extLst>
          </p:cNvPr>
          <p:cNvSpPr txBox="1"/>
          <p:nvPr/>
        </p:nvSpPr>
        <p:spPr>
          <a:xfrm flipH="1">
            <a:off x="10353674" y="657726"/>
            <a:ext cx="85725" cy="62002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020C035-CAC7-4976-9462-E54B88F15694}"/>
              </a:ext>
            </a:extLst>
          </p:cNvPr>
          <p:cNvSpPr txBox="1"/>
          <p:nvPr/>
        </p:nvSpPr>
        <p:spPr>
          <a:xfrm>
            <a:off x="11071274" y="928468"/>
            <a:ext cx="361071" cy="59295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4B33863-A7D5-4C5D-A976-FD8A41601B21}"/>
              </a:ext>
            </a:extLst>
          </p:cNvPr>
          <p:cNvSpPr txBox="1"/>
          <p:nvPr/>
        </p:nvSpPr>
        <p:spPr>
          <a:xfrm>
            <a:off x="1666876" y="0"/>
            <a:ext cx="85725" cy="631639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B4E67E0-107F-4AE0-A2CC-19737B0A8928}"/>
              </a:ext>
            </a:extLst>
          </p:cNvPr>
          <p:cNvSpPr txBox="1"/>
          <p:nvPr/>
        </p:nvSpPr>
        <p:spPr>
          <a:xfrm>
            <a:off x="1666322" y="170121"/>
            <a:ext cx="172557" cy="180753"/>
          </a:xfrm>
          <a:prstGeom prst="rect">
            <a:avLst/>
          </a:prstGeom>
          <a:pattFill prst="dkVert">
            <a:fgClr>
              <a:schemeClr val="tx1">
                <a:lumMod val="95000"/>
                <a:lumOff val="5000"/>
              </a:schemeClr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792901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68">
            <a:extLst>
              <a:ext uri="{FF2B5EF4-FFF2-40B4-BE49-F238E27FC236}">
                <a16:creationId xmlns:a16="http://schemas.microsoft.com/office/drawing/2014/main" id="{F3D3582E-99ED-4C24-9F63-7FA210267E9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 rot="5400000">
            <a:off x="2667000" y="-1434773"/>
            <a:ext cx="6858000" cy="9727547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4A617228-0FE0-439A-9152-5F2D63B266CB}"/>
              </a:ext>
            </a:extLst>
          </p:cNvPr>
          <p:cNvSpPr txBox="1"/>
          <p:nvPr/>
        </p:nvSpPr>
        <p:spPr>
          <a:xfrm>
            <a:off x="9894627" y="477672"/>
            <a:ext cx="122829" cy="6380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53A7E20-CB0C-4054-AE78-9A9825C879B9}"/>
              </a:ext>
            </a:extLst>
          </p:cNvPr>
          <p:cNvSpPr txBox="1"/>
          <p:nvPr/>
        </p:nvSpPr>
        <p:spPr>
          <a:xfrm>
            <a:off x="9903655" y="6316395"/>
            <a:ext cx="113801" cy="179940"/>
          </a:xfrm>
          <a:prstGeom prst="rect">
            <a:avLst/>
          </a:prstGeom>
          <a:pattFill prst="dkVert">
            <a:fgClr>
              <a:schemeClr val="tx1">
                <a:lumMod val="95000"/>
                <a:lumOff val="5000"/>
              </a:schemeClr>
            </a:fgClr>
            <a:bgClr>
              <a:schemeClr val="bg1">
                <a:lumMod val="75000"/>
              </a:schemeClr>
            </a:bgClr>
          </a:patt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2A394C4-4A93-4334-88EC-F5667E7B5171}"/>
              </a:ext>
            </a:extLst>
          </p:cNvPr>
          <p:cNvSpPr txBox="1"/>
          <p:nvPr/>
        </p:nvSpPr>
        <p:spPr>
          <a:xfrm flipH="1">
            <a:off x="9771798" y="6496334"/>
            <a:ext cx="12282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E271777-8FD9-4A40-8BFB-650E39410E30}"/>
              </a:ext>
            </a:extLst>
          </p:cNvPr>
          <p:cNvSpPr txBox="1"/>
          <p:nvPr/>
        </p:nvSpPr>
        <p:spPr>
          <a:xfrm>
            <a:off x="10836945" y="0"/>
            <a:ext cx="346870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702005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11</Words>
  <Application>Microsoft Office PowerPoint</Application>
  <PresentationFormat>Widescreen</PresentationFormat>
  <Paragraphs>5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7" baseType="lpstr">
      <vt:lpstr>Algerian</vt:lpstr>
      <vt:lpstr>Arial</vt:lpstr>
      <vt:lpstr>Calibri</vt:lpstr>
      <vt:lpstr>Calibri Light</vt:lpstr>
      <vt:lpstr>Edwardian Script ITC</vt:lpstr>
      <vt:lpstr>Tema di Office</vt:lpstr>
      <vt:lpstr>Cahier sur la pollution atmosphérique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user</dc:creator>
  <cp:lastModifiedBy>LORENZOSHARK</cp:lastModifiedBy>
  <cp:revision>64</cp:revision>
  <dcterms:created xsi:type="dcterms:W3CDTF">2018-05-16T09:13:40Z</dcterms:created>
  <dcterms:modified xsi:type="dcterms:W3CDTF">2018-05-18T05:43:21Z</dcterms:modified>
</cp:coreProperties>
</file>