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</p:sldMasterIdLst>
  <p:notesMasterIdLst>
    <p:notesMasterId r:id="rId16"/>
  </p:notesMasterIdLst>
  <p:sldIdLst>
    <p:sldId id="271" r:id="rId5"/>
    <p:sldId id="269" r:id="rId6"/>
    <p:sldId id="270" r:id="rId7"/>
    <p:sldId id="258" r:id="rId8"/>
    <p:sldId id="259" r:id="rId9"/>
    <p:sldId id="273" r:id="rId10"/>
    <p:sldId id="274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B27FC-6A84-4AE0-AD38-8FEF3289EE7C}" type="datetimeFigureOut">
              <a:rPr lang="it-IT" smtClean="0"/>
              <a:t>28/02/2019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ACB3-6F7B-47A2-8E87-52CA8B4A5C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0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F7F62E2E-714B-4383-B781-2AEBC38D152C}" type="slidenum">
              <a:rPr lang="it-IT" altLang="it-IT">
                <a:solidFill>
                  <a:prstClr val="black"/>
                </a:solidFill>
                <a:latin typeface="Calibri" pitchFamily="34" charset="0"/>
              </a:rPr>
              <a:pPr/>
              <a:t>9</a:t>
            </a:fld>
            <a:endParaRPr lang="it-IT" altLang="it-IT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FCCC4-377F-4298-A9BD-B9393203600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25C0C-C0D9-4AAD-B409-EAC99F7F2954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75C8-E30C-4886-B5F9-F5FC42914CC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BA6C-B793-47A7-BE03-1D4DFD08F42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B96F6-4845-4747-988A-F7A2EA07818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B3DD4-E90A-4A15-A576-B43339BA2041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DFCCC4-377F-4298-A9BD-B9393203600E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25C0C-C0D9-4AAD-B409-EAC99F7F2954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DC733-2904-4F69-A8C0-B053FA172740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1E583-1B8C-4087-B367-7E560CEAD477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882D4-B99A-4A2E-A18C-6009E6F2A5A1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F6B3A-5279-4E16-9FDE-4237719EB26B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531EC-E44E-4182-BD1D-69B547766E3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AB0B1-9B31-420D-85A2-63F8447497A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8FFBE-9579-4626-AF78-0D1EFA20137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7178C-4922-4CAF-A37E-4689BA4E2A32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FA623-159D-48B1-BB37-2FB3CB672676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1D7E-87FC-4520-877B-FD56A6EDC9CA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570C7-AD12-43FF-A8EC-0AB399854491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9AACA-1BC9-4278-946B-6470EE70CAEA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DEC2F-97F1-468C-AB99-E873ACC4CFD9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AF5EE-5640-46D8-BEB2-76738406F7DE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4DC733-2904-4F69-A8C0-B053FA172740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1E583-1B8C-4087-B367-7E560CEAD477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9E509-3BAD-4059-9A20-302C659672A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A8F5-914F-43D8-B019-0EE54FA9A23E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75C8-E30C-4886-B5F9-F5FC42914CC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EBA6C-B793-47A7-BE03-1D4DFD08F423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B96F6-4845-4747-988A-F7A2EA07818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B3DD4-E90A-4A15-A576-B43339BA2041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52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59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52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56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84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0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2882D4-B99A-4A2E-A18C-6009E6F2A5A1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F6B3A-5279-4E16-9FDE-4237719EB26B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783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31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219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23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29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8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45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697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531EC-E44E-4182-BD1D-69B547766E32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AB0B1-9B31-420D-85A2-63F8447497AC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9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2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59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8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0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8FFBE-9579-4626-AF78-0D1EFA201373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7178C-4922-4CAF-A37E-4689BA4E2A32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FA623-159D-48B1-BB37-2FB3CB672676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E1D7E-87FC-4520-877B-FD56A6EDC9CA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570C7-AD12-43FF-A8EC-0AB399854491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9AACA-1BC9-4278-946B-6470EE70CAEA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DEC2F-97F1-468C-AB99-E873ACC4CFD9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AF5EE-5640-46D8-BEB2-76738406F7DE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9E509-3BAD-4059-9A20-302C659672AD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A8F5-914F-43D8-B019-0EE54FA9A23E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85627-5764-4529-9B65-3B56547A238F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4D8D45E-4519-4720-8693-88E848084AB1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85627-5764-4529-9B65-3B56547A238F}" type="datetimeFigureOut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28/02/2019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4D8D45E-4519-4720-8693-88E848084AB1}" type="slidenum">
              <a:rPr lang="it-IT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45914C-3D07-4755-AED0-99B54F48B3B7}" type="datetimeFigureOut">
              <a:rPr lang="it-IT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28/02/2019</a:t>
            </a:fld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C6A0FA2-6A94-49E9-A2E6-702FCEDD3333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7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914C-3D07-4755-AED0-99B54F48B3B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28/02/2019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A0FA2-6A94-49E9-A2E6-702FCEDD33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-1"/>
            <a:ext cx="9253536" cy="688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349098" y="41564"/>
            <a:ext cx="46698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>
                <a:latin typeface="Algerian" panose="04020705040A02060702" pitchFamily="82" charset="0"/>
              </a:rPr>
              <a:t>L’ENERGIE</a:t>
            </a:r>
          </a:p>
          <a:p>
            <a:r>
              <a:rPr lang="it-IT" sz="7200" b="1" dirty="0">
                <a:latin typeface="Algerian" panose="04020705040A02060702" pitchFamily="82" charset="0"/>
              </a:rPr>
              <a:t> EOLIENNE</a:t>
            </a:r>
          </a:p>
        </p:txBody>
      </p:sp>
    </p:spTree>
    <p:extLst>
      <p:ext uri="{BB962C8B-B14F-4D97-AF65-F5344CB8AC3E}">
        <p14:creationId xmlns:p14="http://schemas.microsoft.com/office/powerpoint/2010/main" val="34561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70238" y="3046413"/>
            <a:ext cx="30099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800" dirty="0">
                <a:solidFill>
                  <a:srgbClr val="B4DCFA">
                    <a:lumMod val="25000"/>
                  </a:srgbClr>
                </a:solidFill>
              </a:rPr>
              <a:t>DESAVANTAGES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6149342" y="3059311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58038" y="2769195"/>
            <a:ext cx="228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il faut beaucoup d’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espace</a:t>
            </a:r>
            <a:endParaRPr lang="it-IT" dirty="0">
              <a:solidFill>
                <a:srgbClr val="B4DCFA">
                  <a:lumMod val="25000"/>
                </a:srgbClr>
              </a:solidFill>
            </a:endParaRPr>
          </a:p>
        </p:txBody>
      </p:sp>
      <p:sp>
        <p:nvSpPr>
          <p:cNvPr id="5" name="Freccia in su 4"/>
          <p:cNvSpPr/>
          <p:nvPr/>
        </p:nvSpPr>
        <p:spPr>
          <a:xfrm>
            <a:off x="4529138" y="2068513"/>
            <a:ext cx="484187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55144" y="1222127"/>
            <a:ext cx="391636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problèmes d’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éstétique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pour le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paysage</a:t>
            </a:r>
            <a:endParaRPr lang="it-IT" dirty="0">
              <a:solidFill>
                <a:srgbClr val="B4DCFA">
                  <a:lumMod val="25000"/>
                </a:srgbClr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3752850" y="3692525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92338" y="4885869"/>
            <a:ext cx="4560888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l’energie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n’est pas toujours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produite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de façon</a:t>
            </a:r>
            <a:r>
              <a:rPr lang="it-IT" sz="2400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continuative</a:t>
            </a:r>
          </a:p>
        </p:txBody>
      </p:sp>
      <p:sp>
        <p:nvSpPr>
          <p:cNvPr id="10" name="Freccia a sinistra 9"/>
          <p:cNvSpPr/>
          <p:nvPr/>
        </p:nvSpPr>
        <p:spPr>
          <a:xfrm>
            <a:off x="2192338" y="3127375"/>
            <a:ext cx="9779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3200301"/>
            <a:ext cx="1292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le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bruit</a:t>
            </a:r>
            <a:endParaRPr lang="it-IT" dirty="0">
              <a:solidFill>
                <a:srgbClr val="B4DCF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7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55576" y="5839101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Algerian" panose="04020705040A02060702" pitchFamily="82" charset="0"/>
              </a:rPr>
              <a:t>PRODUIT PAR VIOLA PROIETTI</a:t>
            </a:r>
          </a:p>
        </p:txBody>
      </p:sp>
    </p:spTree>
    <p:extLst>
      <p:ext uri="{BB962C8B-B14F-4D97-AF65-F5344CB8AC3E}">
        <p14:creationId xmlns:p14="http://schemas.microsoft.com/office/powerpoint/2010/main" val="41325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4581128"/>
            <a:ext cx="6781800" cy="1591072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Arial"/>
              </a:rPr>
              <a:t>L’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énergie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éolienne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est l’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énergie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du 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vent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, c’est-à-dire l’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énergie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cinétique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 d’une masse d’air en </a:t>
            </a:r>
            <a:r>
              <a:rPr lang="it-IT" sz="2800" dirty="0" err="1">
                <a:solidFill>
                  <a:schemeClr val="tx1"/>
                </a:solidFill>
                <a:latin typeface="Arial"/>
              </a:rPr>
              <a:t>mouvement</a:t>
            </a:r>
            <a:r>
              <a:rPr lang="it-IT" sz="2800" dirty="0">
                <a:solidFill>
                  <a:schemeClr val="tx1"/>
                </a:solidFill>
                <a:latin typeface="Arial"/>
              </a:rPr>
              <a:t>.</a:t>
            </a: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0" y="465188"/>
            <a:ext cx="3079146" cy="41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4581128"/>
            <a:ext cx="4392488" cy="1600200"/>
          </a:xfrm>
        </p:spPr>
        <p:txBody>
          <a:bodyPr>
            <a:normAutofit fontScale="90000"/>
          </a:bodyPr>
          <a:lstStyle/>
          <a:p>
            <a:r>
              <a:rPr lang="it-IT" sz="9600" dirty="0"/>
              <a:t>HISTOIRE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3568" y="836712"/>
            <a:ext cx="2673657" cy="4834880"/>
          </a:xfrm>
        </p:spPr>
        <p:txBody>
          <a:bodyPr>
            <a:noAutofit/>
          </a:bodyPr>
          <a:lstStyle/>
          <a:p>
            <a:r>
              <a:rPr lang="it-IT" sz="1800" dirty="0">
                <a:solidFill>
                  <a:schemeClr val="tx1"/>
                </a:solidFill>
                <a:latin typeface="Arial"/>
              </a:rPr>
              <a:t>Les premiers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mulins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à vent ont été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inventés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en Iran au entre le VII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ième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et VIII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ième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siècle. Son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énergie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était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exploitée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pour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transporter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l’eau ou pour faire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fonctionner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des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meules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.</a:t>
            </a:r>
          </a:p>
          <a:p>
            <a:r>
              <a:rPr lang="it-IT" sz="1800" dirty="0" err="1">
                <a:solidFill>
                  <a:schemeClr val="tx1"/>
                </a:solidFill>
                <a:latin typeface="Arial"/>
              </a:rPr>
              <a:t>Aujourd’hui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ce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système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est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utilisé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aux Pays-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Bas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pour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pomper</a:t>
            </a:r>
            <a:r>
              <a:rPr lang="it-IT" sz="1800" dirty="0">
                <a:solidFill>
                  <a:schemeClr val="tx1"/>
                </a:solidFill>
                <a:latin typeface="Arial"/>
              </a:rPr>
              <a:t> l’eau des </a:t>
            </a:r>
            <a:r>
              <a:rPr lang="it-IT" sz="1800" dirty="0" err="1">
                <a:solidFill>
                  <a:schemeClr val="tx1"/>
                </a:solidFill>
                <a:latin typeface="Arial"/>
              </a:rPr>
              <a:t>polders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3139455" cy="41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2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850" y="260350"/>
            <a:ext cx="6400800" cy="3475038"/>
          </a:xfrm>
        </p:spPr>
        <p:txBody>
          <a:bodyPr/>
          <a:lstStyle/>
          <a:p>
            <a:r>
              <a:rPr lang="it-IT" altLang="it-IT" sz="4800" dirty="0"/>
              <a:t>Le </a:t>
            </a:r>
            <a:r>
              <a:rPr lang="it-IT" altLang="it-IT" sz="4800" dirty="0" err="1"/>
              <a:t>vent</a:t>
            </a:r>
            <a:endParaRPr lang="it-IT" altLang="it-IT" sz="4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178425" y="2767280"/>
            <a:ext cx="194359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prstClr val="black"/>
                </a:solidFill>
              </a:rPr>
              <a:t>VENT</a:t>
            </a:r>
          </a:p>
        </p:txBody>
      </p:sp>
      <p:sp>
        <p:nvSpPr>
          <p:cNvPr id="13" name="Freccia a sinistra 12"/>
          <p:cNvSpPr/>
          <p:nvPr/>
        </p:nvSpPr>
        <p:spPr>
          <a:xfrm>
            <a:off x="4000184" y="2879129"/>
            <a:ext cx="979487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872987" y="2700009"/>
            <a:ext cx="19435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C’est une des plus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ancienne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sources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d’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énergie</a:t>
            </a:r>
            <a:endParaRPr lang="it-IT" dirty="0">
              <a:solidFill>
                <a:srgbClr val="B4DCFA">
                  <a:lumMod val="25000"/>
                </a:srgbClr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5908129" y="3778521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652120" y="4941168"/>
            <a:ext cx="243363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illimitée</a:t>
            </a:r>
            <a:endParaRPr lang="it-IT" dirty="0">
              <a:solidFill>
                <a:srgbClr val="B4DCF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3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778" y="2780928"/>
            <a:ext cx="4399206" cy="1872208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n’est pas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continuatif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il est à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intermittence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Donc,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parfois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seule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éolienne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pas, il faut la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compenser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d’autres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genres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546259" cy="30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5648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656" y="4725144"/>
            <a:ext cx="9144000" cy="1101080"/>
          </a:xfrm>
        </p:spPr>
        <p:txBody>
          <a:bodyPr>
            <a:noAutofit/>
          </a:bodyPr>
          <a:lstStyle/>
          <a:p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projet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appelé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Mecanoo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inventé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un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hollandais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produite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le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d’une façon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qu’habituellement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il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exploiter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éolienne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sans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lames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mouvement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30" y="1124744"/>
            <a:ext cx="4758739" cy="31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453804" y="548680"/>
            <a:ext cx="1612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latin typeface="Impact" panose="020B0806030902050204" pitchFamily="34" charset="0"/>
              </a:rPr>
              <a:t>PROJET</a:t>
            </a:r>
          </a:p>
        </p:txBody>
      </p:sp>
    </p:spTree>
    <p:extLst>
      <p:ext uri="{BB962C8B-B14F-4D97-AF65-F5344CB8AC3E}">
        <p14:creationId xmlns:p14="http://schemas.microsoft.com/office/powerpoint/2010/main" val="15208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02352" cy="1143000"/>
          </a:xfrm>
        </p:spPr>
        <p:txBody>
          <a:bodyPr>
            <a:normAutofit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4000" dirty="0"/>
              <a:t>CENTRALES PLUS GRANDES DU MONDE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2A95099-B1F1-4CBA-8BD2-07839DA29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03648"/>
            <a:ext cx="7687816" cy="4183360"/>
          </a:xfrm>
        </p:spPr>
        <p:txBody>
          <a:bodyPr>
            <a:normAutofit/>
          </a:bodyPr>
          <a:lstStyle/>
          <a:p>
            <a:r>
              <a:rPr lang="it-IT" altLang="it-IT" sz="1800" dirty="0"/>
              <a:t>TEXAS </a:t>
            </a:r>
            <a:r>
              <a:rPr lang="it-IT" altLang="it-IT" sz="1800" dirty="0">
                <a:sym typeface="Wingdings" pitchFamily="2" charset="2"/>
              </a:rPr>
              <a:t> </a:t>
            </a:r>
            <a:r>
              <a:rPr lang="it-IT" altLang="it-IT" sz="1800" dirty="0" err="1">
                <a:sym typeface="Wingdings" pitchFamily="2" charset="2"/>
              </a:rPr>
              <a:t>Roscoe</a:t>
            </a:r>
            <a:r>
              <a:rPr lang="it-IT" altLang="it-IT" sz="1800" dirty="0">
                <a:sym typeface="Wingdings" pitchFamily="2" charset="2"/>
              </a:rPr>
              <a:t> Texas (PRODUIT DE L’ENERGIE POUR ENVIRON 320000 MAISONS)</a:t>
            </a:r>
          </a:p>
          <a:p>
            <a:endParaRPr lang="it-IT" altLang="it-IT" dirty="0">
              <a:sym typeface="Wingdings" pitchFamily="2" charset="2"/>
            </a:endParaRPr>
          </a:p>
          <a:p>
            <a:endParaRPr lang="it-IT" altLang="it-IT" dirty="0">
              <a:sym typeface="Wingdings" pitchFamily="2" charset="2"/>
            </a:endParaRPr>
          </a:p>
          <a:p>
            <a:endParaRPr lang="it-IT" altLang="it-IT" dirty="0">
              <a:sym typeface="Wingdings" pitchFamily="2" charset="2"/>
            </a:endParaRPr>
          </a:p>
          <a:p>
            <a:endParaRPr lang="it-IT" altLang="it-IT" dirty="0">
              <a:sym typeface="Wingdings" pitchFamily="2" charset="2"/>
            </a:endParaRPr>
          </a:p>
          <a:p>
            <a:r>
              <a:rPr lang="it-IT" altLang="it-IT" sz="1800" dirty="0">
                <a:sym typeface="Wingdings" pitchFamily="2" charset="2"/>
              </a:rPr>
              <a:t>ETATS-UNIS  </a:t>
            </a:r>
            <a:r>
              <a:rPr lang="it-IT" altLang="it-IT" sz="1800" dirty="0" err="1">
                <a:sym typeface="Wingdings" pitchFamily="2" charset="2"/>
              </a:rPr>
              <a:t>Caithness</a:t>
            </a:r>
            <a:r>
              <a:rPr lang="it-IT" altLang="it-IT" sz="1800" dirty="0">
                <a:sym typeface="Wingdings" pitchFamily="2" charset="2"/>
              </a:rPr>
              <a:t> </a:t>
            </a:r>
            <a:r>
              <a:rPr lang="it-IT" altLang="it-IT" sz="1800" dirty="0" err="1">
                <a:sym typeface="Wingdings" pitchFamily="2" charset="2"/>
              </a:rPr>
              <a:t>Shepherds</a:t>
            </a:r>
            <a:r>
              <a:rPr lang="it-IT" altLang="it-IT" sz="1800" dirty="0">
                <a:sym typeface="Wingdings" pitchFamily="2" charset="2"/>
              </a:rPr>
              <a:t> </a:t>
            </a:r>
            <a:r>
              <a:rPr lang="it-IT" altLang="it-IT" sz="1800" dirty="0" err="1">
                <a:sym typeface="Wingdings" pitchFamily="2" charset="2"/>
              </a:rPr>
              <a:t>Flat</a:t>
            </a:r>
            <a:r>
              <a:rPr lang="it-IT" altLang="it-IT" sz="1800" dirty="0">
                <a:sym typeface="Wingdings" pitchFamily="2" charset="2"/>
              </a:rPr>
              <a:t> (PRODUIT DE L’ENERGIE POUR ENVIRON 380000 MAISONS)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2FC507A-D076-4C96-B5F1-8015B71D4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57954"/>
            <a:ext cx="3970089" cy="144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859FBBF-E539-466B-B524-EF3FD2295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12" y="4653136"/>
            <a:ext cx="1800201" cy="137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80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365104"/>
            <a:ext cx="9073008" cy="1143000"/>
          </a:xfrm>
        </p:spPr>
        <p:txBody>
          <a:bodyPr>
            <a:normAutofit fontScale="90000"/>
          </a:bodyPr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it-IT" sz="9600" dirty="0"/>
              <a:t>AVANTAGES </a:t>
            </a:r>
            <a:br>
              <a:rPr lang="it-IT" sz="9600" dirty="0"/>
            </a:br>
            <a:r>
              <a:rPr lang="it-IT" sz="9600" dirty="0"/>
              <a:t>ET</a:t>
            </a:r>
            <a:br>
              <a:rPr lang="it-IT" sz="9600" dirty="0"/>
            </a:br>
            <a:r>
              <a:rPr lang="it-IT" sz="9600" dirty="0"/>
              <a:t>DESAVANTAGES</a:t>
            </a:r>
          </a:p>
        </p:txBody>
      </p:sp>
    </p:spTree>
    <p:extLst>
      <p:ext uri="{BB962C8B-B14F-4D97-AF65-F5344CB8AC3E}">
        <p14:creationId xmlns:p14="http://schemas.microsoft.com/office/powerpoint/2010/main" val="3383369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75496" y="3068638"/>
            <a:ext cx="20887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rgbClr val="B4DCFA">
                    <a:lumMod val="25000"/>
                  </a:srgbClr>
                </a:solidFill>
              </a:rPr>
              <a:t>AVANTAGES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4492304" y="2981176"/>
            <a:ext cx="977900" cy="636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498259" y="2595240"/>
            <a:ext cx="18859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le vent ne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pollue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pas</a:t>
            </a:r>
          </a:p>
        </p:txBody>
      </p:sp>
      <p:sp>
        <p:nvSpPr>
          <p:cNvPr id="5" name="Freccia in su 4"/>
          <p:cNvSpPr/>
          <p:nvPr/>
        </p:nvSpPr>
        <p:spPr>
          <a:xfrm>
            <a:off x="3177778" y="2096770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66870" y="1075214"/>
            <a:ext cx="19431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Il est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inépuisable</a:t>
            </a:r>
            <a:endParaRPr lang="it-IT" dirty="0">
              <a:solidFill>
                <a:srgbClr val="B4DCFA">
                  <a:lumMod val="25000"/>
                </a:srgbClr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3210145" y="3556314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55776" y="4600397"/>
            <a:ext cx="26082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les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couts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des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installations</a:t>
            </a:r>
            <a:r>
              <a:rPr lang="it-IT" dirty="0">
                <a:solidFill>
                  <a:srgbClr val="B4DCFA">
                    <a:lumMod val="25000"/>
                  </a:srgbClr>
                </a:solidFill>
              </a:rPr>
              <a:t> sont très </a:t>
            </a:r>
            <a:r>
              <a:rPr lang="it-IT" dirty="0" err="1">
                <a:solidFill>
                  <a:srgbClr val="B4DCFA">
                    <a:lumMod val="25000"/>
                  </a:srgbClr>
                </a:solidFill>
              </a:rPr>
              <a:t>bas</a:t>
            </a:r>
            <a:endParaRPr lang="it-IT" dirty="0">
              <a:solidFill>
                <a:srgbClr val="B4DCFA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8886966</TotalTime>
  <Words>185</Words>
  <Application>Microsoft Office PowerPoint</Application>
  <PresentationFormat>Presentazione su schermo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Algerian</vt:lpstr>
      <vt:lpstr>Arial</vt:lpstr>
      <vt:lpstr>Calibri</vt:lpstr>
      <vt:lpstr>Georgia</vt:lpstr>
      <vt:lpstr>Impact</vt:lpstr>
      <vt:lpstr>Times New Roman</vt:lpstr>
      <vt:lpstr>NewsPrint</vt:lpstr>
      <vt:lpstr>1_NewsPrint</vt:lpstr>
      <vt:lpstr>2_NewsPrint</vt:lpstr>
      <vt:lpstr>Tema di Office</vt:lpstr>
      <vt:lpstr>Presentazione standard di PowerPoint</vt:lpstr>
      <vt:lpstr>L’énergie éolienne est l’énergie du vent, c’est-à-dire l’énergie cinétique d’une masse d’air en mouvement.</vt:lpstr>
      <vt:lpstr>HISTOIRE</vt:lpstr>
      <vt:lpstr>Presentazione standard di PowerPoint</vt:lpstr>
      <vt:lpstr>Presentazione standard di PowerPoint</vt:lpstr>
      <vt:lpstr>     Il existe un projet appelé Mecanoo, inventé par un hollandais qui exploite l’énergie produite par le vent d’une façon différente qu’habituellement: il permet d’exploiter l’énergie éolienne sans lames de vent en mouvement.</vt:lpstr>
      <vt:lpstr>CENTRALES PLUS GRANDES DU MONDE</vt:lpstr>
      <vt:lpstr>AVANTAGES  ET DESAVANTAGES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Viola</dc:creator>
  <cp:lastModifiedBy>MC Pizzi</cp:lastModifiedBy>
  <cp:revision>18</cp:revision>
  <dcterms:created xsi:type="dcterms:W3CDTF">2018-11-08T20:49:11Z</dcterms:created>
  <dcterms:modified xsi:type="dcterms:W3CDTF">2019-02-28T15:22:20Z</dcterms:modified>
</cp:coreProperties>
</file>