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97401-1E70-444F-9306-880B1F385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6777E6-8758-4177-BA8B-C0A8CB78B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A46BD9-A430-4288-8B1B-D2FA489A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DAB38A-B56C-481F-AC2E-1443F3DC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272A0C-8599-4321-8BC7-C0500710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14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A72FA-399E-4C4A-AFD0-85E6D837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C48692-5591-4874-9CCA-38400D06C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3FBEDE-BD65-45B9-B5DF-CD63291C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D2D2D9-1729-44CA-A756-32AABC40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6B1355-1BA3-4871-963A-706FC87F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89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EEB4600-DEFD-4965-BDF8-D007A170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FDDE60-FA57-49E2-A8AD-054D3D5AD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5D71C4-DE69-40F9-A249-FB6D7F33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5E6F42-7561-49B9-B869-5376C9BE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CAD2B0-D275-4758-9AE3-9D7E6C53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23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A044F-D71D-4F5F-94A1-211A3EF0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085469-BF91-4D5B-A13C-AEB982CE9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EBD7F8-DFAF-4FB2-8A2A-C276FCC3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357AD0-5937-402A-BA61-516AD4168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606ED2-F072-404E-9B67-3871D1DC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36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F9A76-7360-4CEE-83A4-016F03C9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8C9E4D-357F-421F-BEEB-FB80B4B82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B9CFBA-8B7B-40FE-9634-29C5DD13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261BE9-2DCF-4FC1-912D-95834134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589F4-159F-45E3-AFBF-0C8045BD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33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E80F5-BBCD-4829-9EFC-057F62E6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8EA69B-81C0-4486-8A20-A1C500032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273722-A31C-41C1-892B-857634C30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2E260E-11B3-4CFD-80DC-37E2448A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85098F-1242-403D-9C79-79BE0332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D8FC54-ADBA-4E0F-9659-A616AB33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57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8A730-0461-4A9A-82B4-B1E8679C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96E4A0-2B95-4727-B91E-0EE8FA7DD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A350E8-E071-41E7-9C1A-8A1D31084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C63540-5E3E-4D0A-ACDC-E513EB671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433E46-C978-4882-B153-9EDED465A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0FF291A-E5F1-4690-B27C-062D435D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4994292-D4BB-4B44-A87B-9150DFCD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3FE579-6B03-41F3-87E0-836E0CDD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45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FC039-5A84-47E3-8BBF-4341DA70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5B02D3-156F-46FB-8A85-4D2574F4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1CA1B1-6FF9-42E1-9800-207CB6E8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B2761B-C980-42F7-AFC5-76A03F5F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60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BC839B-D4EA-4DC4-9227-9F0ECC27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F8C470-D82D-4542-838A-05D29C9D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A67554-A898-4F69-B2F3-1C6336A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22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C39A5-E24B-443E-8E5F-157FE2E4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B99ED7-E6BF-436E-85E9-AB310EFC3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5678A0-7F43-4A42-8C76-297CA5FD7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F563C5-B700-42FE-88FC-D6AA67AD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A125F8-BF41-411A-863A-3028187D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C9CB29-70F3-4EE9-9054-56C19B91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30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D2C8A-63E1-4E95-A550-9E00C717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42D01F9-F821-4F1B-9AAD-E96C0B50A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52FD21-756E-455B-8DBC-ECE38AC0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E0C41E-D080-4582-B344-83F66F90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AFF14F-340B-4464-998B-3B235763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30FC43-37A4-4637-B2B3-8DC172B2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03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E11711-20F2-4B97-8485-919E3532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F51EE1-38CC-438B-96E6-1F9AF9266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B1A76D-B19B-435C-A5A1-ED98F40A9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5245-76E8-4BE2-BE4B-58F4B3AE1F9D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8A08B-6A7F-4437-B52F-AEC4F5438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31E0AC-E00E-4971-A118-DF650E8B1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53A7B-EC7A-4348-A1D7-317A27202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38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97BEC74-F7B4-4CC1-A622-98BDDFFEC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0"/>
            <a:ext cx="10639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4E0393-B9CE-4CE8-B5A5-3F4C517BC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38" y="0"/>
            <a:ext cx="9490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6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C356B1-F0C7-4C09-81D3-C8A98A9C8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5" y="0"/>
            <a:ext cx="10257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5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1CA111-E719-45B5-B775-961E7810F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7" y="0"/>
            <a:ext cx="1043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1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E842A1-6729-4412-A3DF-40984CD4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2" y="0"/>
            <a:ext cx="1007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F93302-01D8-4418-B8D7-0EE88CA3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8" y="0"/>
            <a:ext cx="10941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D95232-AE0F-4E4C-8CDF-CAB70A75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6" y="0"/>
            <a:ext cx="10152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F4B932-D59A-46E6-9AFF-4C6019F59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5" y="0"/>
            <a:ext cx="1035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58E2E8-DC4A-4774-86FE-2A5B15773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32" y="0"/>
            <a:ext cx="10197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2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862925-C0C9-4CE4-8DD5-B8E3C276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1" y="0"/>
            <a:ext cx="11523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3C24C2-BB4B-4567-8AD1-474AE41A8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79" y="0"/>
            <a:ext cx="9735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5F0680-4B50-4C43-BF31-37D7C794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4" y="0"/>
            <a:ext cx="1025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26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B3F4FA-B6D5-4410-A469-A40C20572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9" y="0"/>
            <a:ext cx="11630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719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LORENZOSHARK</dc:creator>
  <cp:lastModifiedBy>LORENZOSHARK</cp:lastModifiedBy>
  <cp:revision>3</cp:revision>
  <dcterms:created xsi:type="dcterms:W3CDTF">2019-04-13T15:56:54Z</dcterms:created>
  <dcterms:modified xsi:type="dcterms:W3CDTF">2019-04-13T16:12:47Z</dcterms:modified>
</cp:coreProperties>
</file>