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142A63-5EED-4D14-83B5-448C7B7D1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Comparons</a:t>
            </a:r>
            <a:r>
              <a:rPr lang="it-IT" dirty="0"/>
              <a:t> nos </a:t>
            </a:r>
            <a:r>
              <a:rPr lang="it-IT" dirty="0" err="1"/>
              <a:t>temératures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90782F6-E909-49BF-BA67-7A998168A7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Semaine du 5 au 9 décembre 2018</a:t>
            </a:r>
          </a:p>
        </p:txBody>
      </p:sp>
    </p:spTree>
    <p:extLst>
      <p:ext uri="{BB962C8B-B14F-4D97-AF65-F5344CB8AC3E}">
        <p14:creationId xmlns:p14="http://schemas.microsoft.com/office/powerpoint/2010/main" val="285879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00A2B954-4743-41C7-A58B-11A8E739A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1" y="114300"/>
            <a:ext cx="4905374" cy="592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8091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10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Raccolta</vt:lpstr>
      <vt:lpstr>Comparons nos temératures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Comparons nos temératures</dc:title>
  <dc:creator>MC Pizzi</dc:creator>
  <cp:lastModifiedBy>MC Pizzi</cp:lastModifiedBy>
  <cp:revision>1</cp:revision>
  <dcterms:created xsi:type="dcterms:W3CDTF">2019-03-22T13:26:33Z</dcterms:created>
  <dcterms:modified xsi:type="dcterms:W3CDTF">2019-03-22T13:30:30Z</dcterms:modified>
</cp:coreProperties>
</file>