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9941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8643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428973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059384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37678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1699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246498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313197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2956006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42137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0D77D4-6608-4580-AE5B-091F49D03AAD}" type="datetimeFigureOut">
              <a:rPr lang="ro-RO" smtClean="0"/>
              <a:pPr/>
              <a:t>15.04.2019</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218ED6F-FD5B-440D-83DD-2E31D6415091}" type="slidenum">
              <a:rPr lang="ro-RO" smtClean="0"/>
              <a:pPr/>
              <a:t>‹#›</a:t>
            </a:fld>
            <a:endParaRPr lang="ro-RO"/>
          </a:p>
        </p:txBody>
      </p:sp>
    </p:spTree>
    <p:extLst>
      <p:ext uri="{BB962C8B-B14F-4D97-AF65-F5344CB8AC3E}">
        <p14:creationId xmlns:p14="http://schemas.microsoft.com/office/powerpoint/2010/main" val="159444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3">
                <a:lumMod val="40000"/>
                <a:lumOff val="60000"/>
              </a:schemeClr>
            </a:gs>
            <a:gs pos="100000">
              <a:schemeClr val="accent3">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D77D4-6608-4580-AE5B-091F49D03AAD}" type="datetimeFigureOut">
              <a:rPr lang="ro-RO" smtClean="0"/>
              <a:pPr/>
              <a:t>15.04.2019</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18ED6F-FD5B-440D-83DD-2E31D6415091}" type="slidenum">
              <a:rPr lang="ro-RO" smtClean="0"/>
              <a:pPr/>
              <a:t>‹#›</a:t>
            </a:fld>
            <a:endParaRPr lang="ro-RO"/>
          </a:p>
        </p:txBody>
      </p:sp>
    </p:spTree>
    <p:extLst>
      <p:ext uri="{BB962C8B-B14F-4D97-AF65-F5344CB8AC3E}">
        <p14:creationId xmlns:p14="http://schemas.microsoft.com/office/powerpoint/2010/main" val="16540892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7.xml"/><Relationship Id="rId5" Type="http://schemas.openxmlformats.org/officeDocument/2006/relationships/image" Target="../media/image39.wmf"/><Relationship Id="rId4" Type="http://schemas.openxmlformats.org/officeDocument/2006/relationships/image" Target="../media/image3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wmf"/><Relationship Id="rId2" Type="http://schemas.openxmlformats.org/officeDocument/2006/relationships/slideLayout" Target="../slideLayouts/slideLayout6.xml"/><Relationship Id="rId1" Type="http://schemas.openxmlformats.org/officeDocument/2006/relationships/video" Target="file:///E:\PFiles\MSOffice\Clipart\standard\stddir4\PH01957J.jpg" TargetMode="External"/><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slides/_rels/slide14.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xml"/><Relationship Id="rId4" Type="http://schemas.openxmlformats.org/officeDocument/2006/relationships/image" Target="../media/image49.wmf"/></Relationships>
</file>

<file path=ppt/slides/_rels/slide1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slideLayout" Target="../slideLayouts/slideLayout6.xml"/><Relationship Id="rId1" Type="http://schemas.openxmlformats.org/officeDocument/2006/relationships/video" Target="file:///E:\PFiles\MSOffice\Clipart\standard\stddir4\PH02536J.jpg" TargetMode="External"/><Relationship Id="rId6" Type="http://schemas.openxmlformats.org/officeDocument/2006/relationships/image" Target="../media/image53.wmf"/><Relationship Id="rId5" Type="http://schemas.openxmlformats.org/officeDocument/2006/relationships/image" Target="../media/image52.png"/><Relationship Id="rId4" Type="http://schemas.openxmlformats.org/officeDocument/2006/relationships/image" Target="../media/image51.wmf"/></Relationships>
</file>

<file path=ppt/slides/_rels/slide16.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7.xml"/><Relationship Id="rId4" Type="http://schemas.openxmlformats.org/officeDocument/2006/relationships/image" Target="../media/image56.wmf"/></Relationships>
</file>

<file path=ppt/slides/_rels/slide17.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video" Target="file:///E:\PFiles\MSOffice\Clipart\standard\stddir4\PH01377J.jpg" TargetMode="External"/><Relationship Id="rId7" Type="http://schemas.openxmlformats.org/officeDocument/2006/relationships/image" Target="../media/image6.png"/><Relationship Id="rId2" Type="http://schemas.openxmlformats.org/officeDocument/2006/relationships/video" Target="file:///E:\PFiles\MSOffice\Clipart\standard\stddir4\PH01939J.jpg" TargetMode="External"/><Relationship Id="rId1" Type="http://schemas.openxmlformats.org/officeDocument/2006/relationships/video" Target="file:///E:\PFiles\MSOffice\Clipart\standard\stddir4\PH01293J.jpg"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ideo" Target="file:///E:\PFiles\MSOffice\Clipart\standard\stddir4\PH02382J.jpg" TargetMode="External"/><Relationship Id="rId6" Type="http://schemas.openxmlformats.org/officeDocument/2006/relationships/image" Target="../media/image15.wmf"/><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ideo" Target="file:///E:\PFiles\MSOffice\Clipart\photohm\j0144358.jpg" TargetMode="Externa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22.wmf"/><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slideLayout" Target="../slideLayouts/slideLayout6.xml"/><Relationship Id="rId1" Type="http://schemas.openxmlformats.org/officeDocument/2006/relationships/video" Target="file:///E:\PFiles\MSOffice\Clipart\standard\stddir4\PH02366J.jpg" TargetMode="External"/><Relationship Id="rId6" Type="http://schemas.openxmlformats.org/officeDocument/2006/relationships/image" Target="../media/image29.png"/><Relationship Id="rId5" Type="http://schemas.openxmlformats.org/officeDocument/2006/relationships/image" Target="../media/image28.wmf"/><Relationship Id="rId4" Type="http://schemas.openxmlformats.org/officeDocument/2006/relationships/image" Target="../media/image27.wmf"/></Relationships>
</file>

<file path=ppt/slides/_rels/slide9.x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410200"/>
            <a:ext cx="6705600" cy="323056"/>
          </a:xfrm>
        </p:spPr>
        <p:txBody>
          <a:bodyPr>
            <a:noAutofit/>
          </a:bodyPr>
          <a:lstStyle/>
          <a:p>
            <a:pPr marL="0" marR="0">
              <a:lnSpc>
                <a:spcPct val="115000"/>
              </a:lnSpc>
              <a:spcBef>
                <a:spcPts val="0"/>
              </a:spcBef>
              <a:spcAft>
                <a:spcPts val="1000"/>
              </a:spcAft>
            </a:pPr>
            <a:r>
              <a:rPr lang="en-US" sz="1800" b="1" dirty="0" smtClean="0">
                <a:effectLst>
                  <a:outerShdw blurRad="38100" dist="38100" dir="2700000" algn="tl">
                    <a:srgbClr val="000000">
                      <a:alpha val="43137"/>
                    </a:srgbClr>
                  </a:outerShdw>
                </a:effectLst>
              </a:rPr>
              <a:t>PROIECT</a:t>
            </a:r>
            <a:r>
              <a:rPr lang="ro-RO" sz="1800" b="1"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 STRATEGIC</a:t>
            </a:r>
            <a:r>
              <a:rPr lang="ro-RO" sz="1800" b="1" dirty="0" smtClean="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ERASMUS+ </a:t>
            </a:r>
            <a:r>
              <a:rPr lang="ro-RO" sz="1800" b="1" dirty="0">
                <a:latin typeface="Calibri" panose="020F0502020204030204" pitchFamily="34" charset="0"/>
                <a:ea typeface="Calibri" panose="020F0502020204030204" pitchFamily="34" charset="0"/>
                <a:cs typeface="Times New Roman" panose="02020603050405020304" pitchFamily="18" charset="0"/>
              </a:rPr>
              <a:t> </a:t>
            </a:r>
            <a:r>
              <a:rPr lang="en-US" sz="1800" b="1" dirty="0" smtClean="0">
                <a:latin typeface="Calibri" panose="020F0502020204030204" pitchFamily="34" charset="0"/>
                <a:ea typeface="Calibri" panose="020F0502020204030204" pitchFamily="34" charset="0"/>
                <a:cs typeface="Times New Roman" panose="02020603050405020304" pitchFamily="18" charset="0"/>
              </a:rPr>
              <a:t>2017-2019</a:t>
            </a:r>
            <a:br>
              <a:rPr lang="en-US" sz="1800" b="1" dirty="0" smtClean="0">
                <a:latin typeface="Calibri" panose="020F0502020204030204" pitchFamily="34" charset="0"/>
                <a:ea typeface="Calibri" panose="020F0502020204030204" pitchFamily="34" charset="0"/>
                <a:cs typeface="Times New Roman" panose="02020603050405020304" pitchFamily="18" charset="0"/>
              </a:rPr>
            </a:br>
            <a:r>
              <a:rPr lang="ro-RO" sz="1800" b="1" dirty="0" smtClean="0">
                <a:latin typeface="Calibri" panose="020F0502020204030204" pitchFamily="34" charset="0"/>
                <a:ea typeface="Calibri" panose="020F0502020204030204" pitchFamily="34" charset="0"/>
                <a:cs typeface="Times New Roman" panose="02020603050405020304" pitchFamily="18" charset="0"/>
              </a:rPr>
              <a:t>Nr</a:t>
            </a:r>
            <a:r>
              <a:rPr lang="ro-RO" sz="1800" b="1" dirty="0">
                <a:latin typeface="Calibri" panose="020F0502020204030204" pitchFamily="34" charset="0"/>
                <a:ea typeface="Calibri" panose="020F0502020204030204" pitchFamily="34" charset="0"/>
                <a:cs typeface="Times New Roman" panose="02020603050405020304" pitchFamily="18" charset="0"/>
              </a:rPr>
              <a:t>. Proiect   </a:t>
            </a:r>
            <a:r>
              <a:rPr lang="ro-RO" sz="1800" b="1" dirty="0">
                <a:solidFill>
                  <a:srgbClr val="26282A"/>
                </a:solidFill>
                <a:latin typeface="Segoe UI" panose="020B0502040204020203" pitchFamily="34" charset="0"/>
                <a:ea typeface="Calibri" panose="020F0502020204030204" pitchFamily="34" charset="0"/>
                <a:cs typeface="Times New Roman" panose="02020603050405020304" pitchFamily="18" charset="0"/>
              </a:rPr>
              <a:t>2017-1-RO01-KA219-037353_1</a:t>
            </a:r>
            <a:r>
              <a:rPr lang="en-US" sz="1600" dirty="0">
                <a:latin typeface="Calibri" panose="020F0502020204030204" pitchFamily="34" charset="0"/>
                <a:ea typeface="Times New Roman" panose="02020603050405020304" pitchFamily="18" charset="0"/>
                <a:cs typeface="Times New Roman" panose="02020603050405020304" pitchFamily="18" charset="0"/>
              </a:rPr>
              <a:t/>
            </a:r>
            <a:br>
              <a:rPr lang="en-US" sz="1600" dirty="0">
                <a:latin typeface="Calibri" panose="020F0502020204030204" pitchFamily="34" charset="0"/>
                <a:ea typeface="Times New Roman" panose="02020603050405020304" pitchFamily="18" charset="0"/>
                <a:cs typeface="Times New Roman" panose="02020603050405020304" pitchFamily="18" charset="0"/>
              </a:rPr>
            </a:br>
            <a:r>
              <a:rPr lang="ro-RO" sz="1800" b="1" dirty="0" smtClean="0">
                <a:effectLst>
                  <a:outerShdw blurRad="38100" dist="38100" dir="2700000" algn="tl">
                    <a:srgbClr val="000000">
                      <a:alpha val="43137"/>
                    </a:srgbClr>
                  </a:outerShdw>
                </a:effectLst>
              </a:rPr>
              <a:t/>
            </a:r>
            <a:br>
              <a:rPr lang="ro-RO" sz="1800" b="1" dirty="0" smtClean="0">
                <a:effectLst>
                  <a:outerShdw blurRad="38100" dist="38100" dir="2700000" algn="tl">
                    <a:srgbClr val="000000">
                      <a:alpha val="43137"/>
                    </a:srgbClr>
                  </a:outerShdw>
                </a:effectLst>
              </a:rPr>
            </a:br>
            <a:endParaRPr lang="en-US" sz="18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62000" y="5733256"/>
            <a:ext cx="7854696" cy="981068"/>
          </a:xfrm>
        </p:spPr>
        <p:txBody>
          <a:bodyPr>
            <a:normAutofit fontScale="55000" lnSpcReduction="20000"/>
          </a:bodyPr>
          <a:lstStyle/>
          <a:p>
            <a:pPr algn="ctr"/>
            <a:r>
              <a:rPr lang="en-US" dirty="0" smtClean="0">
                <a:solidFill>
                  <a:schemeClr val="tx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 in."</a:t>
            </a:r>
            <a:endParaRPr lang="en-US" dirty="0">
              <a:solidFill>
                <a:schemeClr val="tx1"/>
              </a:solidFill>
            </a:endParaRPr>
          </a:p>
        </p:txBody>
      </p:sp>
      <p:pic>
        <p:nvPicPr>
          <p:cNvPr id="1027" name="Picture 3" descr="E:\2016_2017\proiect_Erasmus_Travelling\logosbeneficaireserasmusrightfund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4726" y="285728"/>
            <a:ext cx="4173538" cy="903849"/>
          </a:xfrm>
          <a:prstGeom prst="rect">
            <a:avLst/>
          </a:prstGeom>
          <a:noFill/>
        </p:spPr>
      </p:pic>
      <p:pic>
        <p:nvPicPr>
          <p:cNvPr id="1028" name="Picture 4" descr="F:\printing_color\logo_antet_fara_ani.png"/>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086600" y="304800"/>
            <a:ext cx="1752600" cy="1752600"/>
          </a:xfrm>
          <a:prstGeom prst="rect">
            <a:avLst/>
          </a:prstGeom>
          <a:noFill/>
        </p:spPr>
      </p:pic>
      <p:sp>
        <p:nvSpPr>
          <p:cNvPr id="7" name="Title 1"/>
          <p:cNvSpPr txBox="1">
            <a:spLocks/>
          </p:cNvSpPr>
          <p:nvPr/>
        </p:nvSpPr>
        <p:spPr>
          <a:xfrm>
            <a:off x="2786050" y="1285860"/>
            <a:ext cx="4038600" cy="771524"/>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Școala Gimnazială</a:t>
            </a:r>
            <a:b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br>
            <a:r>
              <a:rPr lang="ro-RO"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rPr>
              <a:t>Vama Buzăului</a:t>
            </a:r>
            <a:endParaRPr lang="en-US" sz="2400" b="1" spc="-100" dirty="0" smtClean="0">
              <a:ln w="3200">
                <a:solidFill>
                  <a:schemeClr val="bg2">
                    <a:shade val="75000"/>
                    <a:alpha val="25000"/>
                  </a:schemeClr>
                </a:solidFill>
                <a:prstDash val="solid"/>
                <a:round/>
              </a:ln>
              <a:solidFill>
                <a:srgbClr val="F9F9F9"/>
              </a:solidFill>
              <a:effectLst>
                <a:outerShdw blurRad="38100" dist="38100" dir="2700000" algn="tl">
                  <a:srgbClr val="000000">
                    <a:alpha val="43137"/>
                  </a:srgbClr>
                </a:outerShdw>
              </a:effectLst>
              <a:latin typeface="+mj-lt"/>
              <a:ea typeface="+mj-ea"/>
              <a:cs typeface="+mj-cs"/>
            </a:endParaRPr>
          </a:p>
        </p:txBody>
      </p:sp>
      <p:sp>
        <p:nvSpPr>
          <p:cNvPr id="1030" name="WordArt 6"/>
          <p:cNvSpPr>
            <a:spLocks noChangeArrowheads="1" noChangeShapeType="1" noTextEdit="1"/>
          </p:cNvSpPr>
          <p:nvPr/>
        </p:nvSpPr>
        <p:spPr bwMode="auto">
          <a:xfrm>
            <a:off x="285720" y="3789040"/>
            <a:ext cx="8539170"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Volontariat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Engagement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Responsabilité</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Transfert</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de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bonnes</a:t>
            </a:r>
            <a:r>
              <a:rPr lang="ro-RO"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 </a:t>
            </a:r>
            <a:r>
              <a:rPr lang="ro-RO" sz="3400" b="1" dirty="0" err="1"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pratiques</a:t>
            </a:r>
            <a:r>
              <a:rPr lang="en-US" sz="3400" b="1" dirty="0" smtClean="0">
                <a:solidFill>
                  <a:schemeClr val="accent3">
                    <a:lumMod val="50000"/>
                  </a:schemeClr>
                </a:solidFill>
                <a:effectLst>
                  <a:outerShdw blurRad="38100" dist="25400" dir="5400000" algn="tl" rotWithShape="0">
                    <a:srgbClr val="000000">
                      <a:alpha val="43000"/>
                    </a:srgbClr>
                  </a:outerShdw>
                </a:effectLst>
                <a:latin typeface="+mj-lt"/>
                <a:ea typeface="+mj-ea"/>
                <a:cs typeface="+mj-cs"/>
              </a:rPr>
              <a:t>“</a:t>
            </a:r>
          </a:p>
        </p:txBody>
      </p:sp>
      <p:pic>
        <p:nvPicPr>
          <p:cNvPr id="1026" name="Picture 2" descr="E:\2017_2018\proiect_VERT\logo_VERT_final.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260648"/>
            <a:ext cx="2088383" cy="1840173"/>
          </a:xfrm>
          <a:prstGeom prst="rect">
            <a:avLst/>
          </a:prstGeom>
          <a:noFill/>
          <a:extLst>
            <a:ext uri="{909E8E84-426E-40DD-AFC4-6F175D3DCCD1}">
              <a14:hiddenFill xmlns:a14="http://schemas.microsoft.com/office/drawing/2010/main">
                <a:solidFill>
                  <a:srgbClr val="FFFFFF"/>
                </a:solidFill>
              </a14:hiddenFill>
            </a:ext>
          </a:extLst>
        </p:spPr>
      </p:pic>
      <p:sp>
        <p:nvSpPr>
          <p:cNvPr id="9" name="WordArt 6"/>
          <p:cNvSpPr>
            <a:spLocks noChangeArrowheads="1" noChangeShapeType="1" noTextEdit="1"/>
          </p:cNvSpPr>
          <p:nvPr/>
        </p:nvSpPr>
        <p:spPr bwMode="auto">
          <a:xfrm>
            <a:off x="2627784" y="2996952"/>
            <a:ext cx="3855042" cy="640092"/>
          </a:xfrm>
          <a:prstGeom prst="rect">
            <a:avLst/>
          </a:prstGeom>
          <a:effectLst>
            <a:outerShdw blurRad="50800" dist="50800" dir="5400000" algn="ctr" rotWithShape="0">
              <a:schemeClr val="bg1">
                <a:lumMod val="65000"/>
                <a:lumOff val="35000"/>
              </a:schemeClr>
            </a:outerShdw>
          </a:effectLst>
        </p:spPr>
        <p:txBody>
          <a:bodyPr wrap="none" fromWordArt="1">
            <a:prstTxWarp prst="textPlain">
              <a:avLst>
                <a:gd name="adj" fmla="val 50000"/>
              </a:avLst>
            </a:prstTxWarp>
          </a:bodyPr>
          <a:lstStyle/>
          <a:p>
            <a:pPr algn="ctr"/>
            <a:r>
              <a:rPr lang="en-US" sz="3400" b="1" dirty="0" smtClean="0">
                <a:solidFill>
                  <a:schemeClr val="accent3">
                    <a:lumMod val="50000"/>
                  </a:schemeClr>
                </a:solidFill>
                <a:effectLst>
                  <a:outerShdw blurRad="50800" dist="38100" dir="5400000" algn="t" rotWithShape="0">
                    <a:prstClr val="black">
                      <a:alpha val="40000"/>
                    </a:prstClr>
                  </a:outerShdw>
                </a:effectLst>
                <a:latin typeface="+mj-lt"/>
                <a:ea typeface="+mj-ea"/>
                <a:cs typeface="+mj-cs"/>
              </a:rPr>
              <a:t>VERT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04800" y="6858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poissons</a:t>
            </a:r>
          </a:p>
        </p:txBody>
      </p:sp>
      <p:sp>
        <p:nvSpPr>
          <p:cNvPr id="10243" name="Text Box 3"/>
          <p:cNvSpPr txBox="1">
            <a:spLocks noChangeArrowheads="1"/>
          </p:cNvSpPr>
          <p:nvPr/>
        </p:nvSpPr>
        <p:spPr bwMode="auto">
          <a:xfrm>
            <a:off x="5181600" y="228600"/>
            <a:ext cx="3581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insectes</a:t>
            </a:r>
          </a:p>
        </p:txBody>
      </p:sp>
      <p:sp>
        <p:nvSpPr>
          <p:cNvPr id="10244" name="Text Box 4"/>
          <p:cNvSpPr txBox="1">
            <a:spLocks noChangeArrowheads="1"/>
          </p:cNvSpPr>
          <p:nvPr/>
        </p:nvSpPr>
        <p:spPr bwMode="auto">
          <a:xfrm>
            <a:off x="457200" y="4724400"/>
            <a:ext cx="266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oiseaux</a:t>
            </a:r>
          </a:p>
        </p:txBody>
      </p:sp>
      <p:sp>
        <p:nvSpPr>
          <p:cNvPr id="10245" name="Text Box 5"/>
          <p:cNvSpPr txBox="1">
            <a:spLocks noChangeArrowheads="1"/>
          </p:cNvSpPr>
          <p:nvPr/>
        </p:nvSpPr>
        <p:spPr bwMode="auto">
          <a:xfrm>
            <a:off x="5105400" y="37338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papillons</a:t>
            </a:r>
          </a:p>
        </p:txBody>
      </p:sp>
      <p:pic>
        <p:nvPicPr>
          <p:cNvPr id="10246" name="Picture 6" descr="Fish 2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371600"/>
            <a:ext cx="309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Butterflies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495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Beet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990600"/>
            <a:ext cx="29194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9" descr="Birds in Nest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0" y="35814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351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500" fill="hold"/>
                                        <p:tgtEl>
                                          <p:spTgt spid="10246"/>
                                        </p:tgtEl>
                                        <p:attrNameLst>
                                          <p:attrName>ppt_x</p:attrName>
                                        </p:attrNameLst>
                                      </p:cBhvr>
                                      <p:tavLst>
                                        <p:tav tm="0">
                                          <p:val>
                                            <p:strVal val="#ppt_x"/>
                                          </p:val>
                                        </p:tav>
                                        <p:tav tm="100000">
                                          <p:val>
                                            <p:strVal val="#ppt_x"/>
                                          </p:val>
                                        </p:tav>
                                      </p:tavLst>
                                    </p:anim>
                                    <p:anim calcmode="lin" valueType="num">
                                      <p:cBhvr>
                                        <p:cTn id="8" dur="500" fill="hold"/>
                                        <p:tgtEl>
                                          <p:spTgt spid="10246"/>
                                        </p:tgtEl>
                                        <p:attrNameLst>
                                          <p:attrName>ppt_y</p:attrName>
                                        </p:attrNameLst>
                                      </p:cBhvr>
                                      <p:tavLst>
                                        <p:tav tm="0">
                                          <p:val>
                                            <p:strVal val="#ppt_y-#ppt_h/2"/>
                                          </p:val>
                                        </p:tav>
                                        <p:tav tm="100000">
                                          <p:val>
                                            <p:strVal val="#ppt_y"/>
                                          </p:val>
                                        </p:tav>
                                      </p:tavLst>
                                    </p:anim>
                                    <p:anim calcmode="lin" valueType="num">
                                      <p:cBhvr>
                                        <p:cTn id="9" dur="500" fill="hold"/>
                                        <p:tgtEl>
                                          <p:spTgt spid="10246"/>
                                        </p:tgtEl>
                                        <p:attrNameLst>
                                          <p:attrName>ppt_w</p:attrName>
                                        </p:attrNameLst>
                                      </p:cBhvr>
                                      <p:tavLst>
                                        <p:tav tm="0">
                                          <p:val>
                                            <p:strVal val="#ppt_w"/>
                                          </p:val>
                                        </p:tav>
                                        <p:tav tm="100000">
                                          <p:val>
                                            <p:strVal val="#ppt_w"/>
                                          </p:val>
                                        </p:tav>
                                      </p:tavLst>
                                    </p:anim>
                                    <p:anim calcmode="lin" valueType="num">
                                      <p:cBhvr>
                                        <p:cTn id="10" dur="500" fill="hold"/>
                                        <p:tgtEl>
                                          <p:spTgt spid="10246"/>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500" fill="hold"/>
                                        <p:tgtEl>
                                          <p:spTgt spid="10242"/>
                                        </p:tgtEl>
                                        <p:attrNameLst>
                                          <p:attrName>ppt_x</p:attrName>
                                        </p:attrNameLst>
                                      </p:cBhvr>
                                      <p:tavLst>
                                        <p:tav tm="0">
                                          <p:val>
                                            <p:strVal val="#ppt_x"/>
                                          </p:val>
                                        </p:tav>
                                        <p:tav tm="100000">
                                          <p:val>
                                            <p:strVal val="#ppt_x"/>
                                          </p:val>
                                        </p:tav>
                                      </p:tavLst>
                                    </p:anim>
                                    <p:anim calcmode="lin" valueType="num">
                                      <p:cBhvr>
                                        <p:cTn id="16" dur="500" fill="hold"/>
                                        <p:tgtEl>
                                          <p:spTgt spid="10242"/>
                                        </p:tgtEl>
                                        <p:attrNameLst>
                                          <p:attrName>ppt_y</p:attrName>
                                        </p:attrNameLst>
                                      </p:cBhvr>
                                      <p:tavLst>
                                        <p:tav tm="0">
                                          <p:val>
                                            <p:strVal val="#ppt_y-#ppt_h/2"/>
                                          </p:val>
                                        </p:tav>
                                        <p:tav tm="100000">
                                          <p:val>
                                            <p:strVal val="#ppt_y"/>
                                          </p:val>
                                        </p:tav>
                                      </p:tavLst>
                                    </p:anim>
                                    <p:anim calcmode="lin" valueType="num">
                                      <p:cBhvr>
                                        <p:cTn id="17" dur="500" fill="hold"/>
                                        <p:tgtEl>
                                          <p:spTgt spid="10242"/>
                                        </p:tgtEl>
                                        <p:attrNameLst>
                                          <p:attrName>ppt_w</p:attrName>
                                        </p:attrNameLst>
                                      </p:cBhvr>
                                      <p:tavLst>
                                        <p:tav tm="0">
                                          <p:val>
                                            <p:strVal val="#ppt_w"/>
                                          </p:val>
                                        </p:tav>
                                        <p:tav tm="100000">
                                          <p:val>
                                            <p:strVal val="#ppt_w"/>
                                          </p:val>
                                        </p:tav>
                                      </p:tavLst>
                                    </p:anim>
                                    <p:anim calcmode="lin" valueType="num">
                                      <p:cBhvr>
                                        <p:cTn id="1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p:cTn id="23" dur="500" fill="hold"/>
                                        <p:tgtEl>
                                          <p:spTgt spid="10248"/>
                                        </p:tgtEl>
                                        <p:attrNameLst>
                                          <p:attrName>ppt_x</p:attrName>
                                        </p:attrNameLst>
                                      </p:cBhvr>
                                      <p:tavLst>
                                        <p:tav tm="0">
                                          <p:val>
                                            <p:strVal val="#ppt_x"/>
                                          </p:val>
                                        </p:tav>
                                        <p:tav tm="100000">
                                          <p:val>
                                            <p:strVal val="#ppt_x"/>
                                          </p:val>
                                        </p:tav>
                                      </p:tavLst>
                                    </p:anim>
                                    <p:anim calcmode="lin" valueType="num">
                                      <p:cBhvr>
                                        <p:cTn id="24" dur="500" fill="hold"/>
                                        <p:tgtEl>
                                          <p:spTgt spid="10248"/>
                                        </p:tgtEl>
                                        <p:attrNameLst>
                                          <p:attrName>ppt_y</p:attrName>
                                        </p:attrNameLst>
                                      </p:cBhvr>
                                      <p:tavLst>
                                        <p:tav tm="0">
                                          <p:val>
                                            <p:strVal val="#ppt_y-#ppt_h/2"/>
                                          </p:val>
                                        </p:tav>
                                        <p:tav tm="100000">
                                          <p:val>
                                            <p:strVal val="#ppt_y"/>
                                          </p:val>
                                        </p:tav>
                                      </p:tavLst>
                                    </p:anim>
                                    <p:anim calcmode="lin" valueType="num">
                                      <p:cBhvr>
                                        <p:cTn id="25" dur="500" fill="hold"/>
                                        <p:tgtEl>
                                          <p:spTgt spid="10248"/>
                                        </p:tgtEl>
                                        <p:attrNameLst>
                                          <p:attrName>ppt_w</p:attrName>
                                        </p:attrNameLst>
                                      </p:cBhvr>
                                      <p:tavLst>
                                        <p:tav tm="0">
                                          <p:val>
                                            <p:strVal val="#ppt_w"/>
                                          </p:val>
                                        </p:tav>
                                        <p:tav tm="100000">
                                          <p:val>
                                            <p:strVal val="#ppt_w"/>
                                          </p:val>
                                        </p:tav>
                                      </p:tavLst>
                                    </p:anim>
                                    <p:anim calcmode="lin" valueType="num">
                                      <p:cBhvr>
                                        <p:cTn id="26" dur="500" fill="hold"/>
                                        <p:tgtEl>
                                          <p:spTgt spid="10248"/>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10243"/>
                                        </p:tgtEl>
                                        <p:attrNameLst>
                                          <p:attrName>style.visibility</p:attrName>
                                        </p:attrNameLst>
                                      </p:cBhvr>
                                      <p:to>
                                        <p:strVal val="visible"/>
                                      </p:to>
                                    </p:set>
                                    <p:anim calcmode="lin" valueType="num">
                                      <p:cBhvr>
                                        <p:cTn id="31" dur="500" fill="hold"/>
                                        <p:tgtEl>
                                          <p:spTgt spid="10243"/>
                                        </p:tgtEl>
                                        <p:attrNameLst>
                                          <p:attrName>ppt_x</p:attrName>
                                        </p:attrNameLst>
                                      </p:cBhvr>
                                      <p:tavLst>
                                        <p:tav tm="0">
                                          <p:val>
                                            <p:strVal val="#ppt_x"/>
                                          </p:val>
                                        </p:tav>
                                        <p:tav tm="100000">
                                          <p:val>
                                            <p:strVal val="#ppt_x"/>
                                          </p:val>
                                        </p:tav>
                                      </p:tavLst>
                                    </p:anim>
                                    <p:anim calcmode="lin" valueType="num">
                                      <p:cBhvr>
                                        <p:cTn id="32" dur="500" fill="hold"/>
                                        <p:tgtEl>
                                          <p:spTgt spid="10243"/>
                                        </p:tgtEl>
                                        <p:attrNameLst>
                                          <p:attrName>ppt_y</p:attrName>
                                        </p:attrNameLst>
                                      </p:cBhvr>
                                      <p:tavLst>
                                        <p:tav tm="0">
                                          <p:val>
                                            <p:strVal val="#ppt_y-#ppt_h/2"/>
                                          </p:val>
                                        </p:tav>
                                        <p:tav tm="100000">
                                          <p:val>
                                            <p:strVal val="#ppt_y"/>
                                          </p:val>
                                        </p:tav>
                                      </p:tavLst>
                                    </p:anim>
                                    <p:anim calcmode="lin" valueType="num">
                                      <p:cBhvr>
                                        <p:cTn id="33" dur="500" fill="hold"/>
                                        <p:tgtEl>
                                          <p:spTgt spid="10243"/>
                                        </p:tgtEl>
                                        <p:attrNameLst>
                                          <p:attrName>ppt_w</p:attrName>
                                        </p:attrNameLst>
                                      </p:cBhvr>
                                      <p:tavLst>
                                        <p:tav tm="0">
                                          <p:val>
                                            <p:strVal val="#ppt_w"/>
                                          </p:val>
                                        </p:tav>
                                        <p:tav tm="100000">
                                          <p:val>
                                            <p:strVal val="#ppt_w"/>
                                          </p:val>
                                        </p:tav>
                                      </p:tavLst>
                                    </p:anim>
                                    <p:anim calcmode="lin" valueType="num">
                                      <p:cBhvr>
                                        <p:cTn id="34" dur="500" fill="hold"/>
                                        <p:tgtEl>
                                          <p:spTgt spid="10243"/>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nodeType="clickEffect">
                                  <p:stCondLst>
                                    <p:cond delay="0"/>
                                  </p:stCondLst>
                                  <p:childTnLst>
                                    <p:set>
                                      <p:cBhvr>
                                        <p:cTn id="38" dur="1" fill="hold">
                                          <p:stCondLst>
                                            <p:cond delay="0"/>
                                          </p:stCondLst>
                                        </p:cTn>
                                        <p:tgtEl>
                                          <p:spTgt spid="10249"/>
                                        </p:tgtEl>
                                        <p:attrNameLst>
                                          <p:attrName>style.visibility</p:attrName>
                                        </p:attrNameLst>
                                      </p:cBhvr>
                                      <p:to>
                                        <p:strVal val="visible"/>
                                      </p:to>
                                    </p:set>
                                    <p:anim calcmode="lin" valueType="num">
                                      <p:cBhvr>
                                        <p:cTn id="39" dur="500" fill="hold"/>
                                        <p:tgtEl>
                                          <p:spTgt spid="10249"/>
                                        </p:tgtEl>
                                        <p:attrNameLst>
                                          <p:attrName>ppt_x</p:attrName>
                                        </p:attrNameLst>
                                      </p:cBhvr>
                                      <p:tavLst>
                                        <p:tav tm="0">
                                          <p:val>
                                            <p:strVal val="#ppt_x"/>
                                          </p:val>
                                        </p:tav>
                                        <p:tav tm="100000">
                                          <p:val>
                                            <p:strVal val="#ppt_x"/>
                                          </p:val>
                                        </p:tav>
                                      </p:tavLst>
                                    </p:anim>
                                    <p:anim calcmode="lin" valueType="num">
                                      <p:cBhvr>
                                        <p:cTn id="40" dur="500" fill="hold"/>
                                        <p:tgtEl>
                                          <p:spTgt spid="10249"/>
                                        </p:tgtEl>
                                        <p:attrNameLst>
                                          <p:attrName>ppt_y</p:attrName>
                                        </p:attrNameLst>
                                      </p:cBhvr>
                                      <p:tavLst>
                                        <p:tav tm="0">
                                          <p:val>
                                            <p:strVal val="#ppt_y-#ppt_h/2"/>
                                          </p:val>
                                        </p:tav>
                                        <p:tav tm="100000">
                                          <p:val>
                                            <p:strVal val="#ppt_y"/>
                                          </p:val>
                                        </p:tav>
                                      </p:tavLst>
                                    </p:anim>
                                    <p:anim calcmode="lin" valueType="num">
                                      <p:cBhvr>
                                        <p:cTn id="41" dur="500" fill="hold"/>
                                        <p:tgtEl>
                                          <p:spTgt spid="10249"/>
                                        </p:tgtEl>
                                        <p:attrNameLst>
                                          <p:attrName>ppt_w</p:attrName>
                                        </p:attrNameLst>
                                      </p:cBhvr>
                                      <p:tavLst>
                                        <p:tav tm="0">
                                          <p:val>
                                            <p:strVal val="#ppt_w"/>
                                          </p:val>
                                        </p:tav>
                                        <p:tav tm="100000">
                                          <p:val>
                                            <p:strVal val="#ppt_w"/>
                                          </p:val>
                                        </p:tav>
                                      </p:tavLst>
                                    </p:anim>
                                    <p:anim calcmode="lin" valueType="num">
                                      <p:cBhvr>
                                        <p:cTn id="42" dur="500" fill="hold"/>
                                        <p:tgtEl>
                                          <p:spTgt spid="10249"/>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10244"/>
                                        </p:tgtEl>
                                        <p:attrNameLst>
                                          <p:attrName>style.visibility</p:attrName>
                                        </p:attrNameLst>
                                      </p:cBhvr>
                                      <p:to>
                                        <p:strVal val="visible"/>
                                      </p:to>
                                    </p:set>
                                    <p:anim calcmode="lin" valueType="num">
                                      <p:cBhvr>
                                        <p:cTn id="47" dur="500" fill="hold"/>
                                        <p:tgtEl>
                                          <p:spTgt spid="10244"/>
                                        </p:tgtEl>
                                        <p:attrNameLst>
                                          <p:attrName>ppt_x</p:attrName>
                                        </p:attrNameLst>
                                      </p:cBhvr>
                                      <p:tavLst>
                                        <p:tav tm="0">
                                          <p:val>
                                            <p:strVal val="#ppt_x"/>
                                          </p:val>
                                        </p:tav>
                                        <p:tav tm="100000">
                                          <p:val>
                                            <p:strVal val="#ppt_x"/>
                                          </p:val>
                                        </p:tav>
                                      </p:tavLst>
                                    </p:anim>
                                    <p:anim calcmode="lin" valueType="num">
                                      <p:cBhvr>
                                        <p:cTn id="48" dur="500" fill="hold"/>
                                        <p:tgtEl>
                                          <p:spTgt spid="10244"/>
                                        </p:tgtEl>
                                        <p:attrNameLst>
                                          <p:attrName>ppt_y</p:attrName>
                                        </p:attrNameLst>
                                      </p:cBhvr>
                                      <p:tavLst>
                                        <p:tav tm="0">
                                          <p:val>
                                            <p:strVal val="#ppt_y-#ppt_h/2"/>
                                          </p:val>
                                        </p:tav>
                                        <p:tav tm="100000">
                                          <p:val>
                                            <p:strVal val="#ppt_y"/>
                                          </p:val>
                                        </p:tav>
                                      </p:tavLst>
                                    </p:anim>
                                    <p:anim calcmode="lin" valueType="num">
                                      <p:cBhvr>
                                        <p:cTn id="49" dur="500" fill="hold"/>
                                        <p:tgtEl>
                                          <p:spTgt spid="10244"/>
                                        </p:tgtEl>
                                        <p:attrNameLst>
                                          <p:attrName>ppt_w</p:attrName>
                                        </p:attrNameLst>
                                      </p:cBhvr>
                                      <p:tavLst>
                                        <p:tav tm="0">
                                          <p:val>
                                            <p:strVal val="#ppt_w"/>
                                          </p:val>
                                        </p:tav>
                                        <p:tav tm="100000">
                                          <p:val>
                                            <p:strVal val="#ppt_w"/>
                                          </p:val>
                                        </p:tav>
                                      </p:tavLst>
                                    </p:anim>
                                    <p:anim calcmode="lin" valueType="num">
                                      <p:cBhvr>
                                        <p:cTn id="50" dur="500" fill="hold"/>
                                        <p:tgtEl>
                                          <p:spTgt spid="10244"/>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 fill="hold" nodeType="clickEffect">
                                  <p:stCondLst>
                                    <p:cond delay="0"/>
                                  </p:stCondLst>
                                  <p:childTnLst>
                                    <p:set>
                                      <p:cBhvr>
                                        <p:cTn id="54" dur="1" fill="hold">
                                          <p:stCondLst>
                                            <p:cond delay="0"/>
                                          </p:stCondLst>
                                        </p:cTn>
                                        <p:tgtEl>
                                          <p:spTgt spid="10247"/>
                                        </p:tgtEl>
                                        <p:attrNameLst>
                                          <p:attrName>style.visibility</p:attrName>
                                        </p:attrNameLst>
                                      </p:cBhvr>
                                      <p:to>
                                        <p:strVal val="visible"/>
                                      </p:to>
                                    </p:set>
                                    <p:anim calcmode="lin" valueType="num">
                                      <p:cBhvr>
                                        <p:cTn id="55" dur="500" fill="hold"/>
                                        <p:tgtEl>
                                          <p:spTgt spid="10247"/>
                                        </p:tgtEl>
                                        <p:attrNameLst>
                                          <p:attrName>ppt_x</p:attrName>
                                        </p:attrNameLst>
                                      </p:cBhvr>
                                      <p:tavLst>
                                        <p:tav tm="0">
                                          <p:val>
                                            <p:strVal val="#ppt_x"/>
                                          </p:val>
                                        </p:tav>
                                        <p:tav tm="100000">
                                          <p:val>
                                            <p:strVal val="#ppt_x"/>
                                          </p:val>
                                        </p:tav>
                                      </p:tavLst>
                                    </p:anim>
                                    <p:anim calcmode="lin" valueType="num">
                                      <p:cBhvr>
                                        <p:cTn id="56" dur="500" fill="hold"/>
                                        <p:tgtEl>
                                          <p:spTgt spid="10247"/>
                                        </p:tgtEl>
                                        <p:attrNameLst>
                                          <p:attrName>ppt_y</p:attrName>
                                        </p:attrNameLst>
                                      </p:cBhvr>
                                      <p:tavLst>
                                        <p:tav tm="0">
                                          <p:val>
                                            <p:strVal val="#ppt_y-#ppt_h/2"/>
                                          </p:val>
                                        </p:tav>
                                        <p:tav tm="100000">
                                          <p:val>
                                            <p:strVal val="#ppt_y"/>
                                          </p:val>
                                        </p:tav>
                                      </p:tavLst>
                                    </p:anim>
                                    <p:anim calcmode="lin" valueType="num">
                                      <p:cBhvr>
                                        <p:cTn id="57" dur="500" fill="hold"/>
                                        <p:tgtEl>
                                          <p:spTgt spid="10247"/>
                                        </p:tgtEl>
                                        <p:attrNameLst>
                                          <p:attrName>ppt_w</p:attrName>
                                        </p:attrNameLst>
                                      </p:cBhvr>
                                      <p:tavLst>
                                        <p:tav tm="0">
                                          <p:val>
                                            <p:strVal val="#ppt_w"/>
                                          </p:val>
                                        </p:tav>
                                        <p:tav tm="100000">
                                          <p:val>
                                            <p:strVal val="#ppt_w"/>
                                          </p:val>
                                        </p:tav>
                                      </p:tavLst>
                                    </p:anim>
                                    <p:anim calcmode="lin" valueType="num">
                                      <p:cBhvr>
                                        <p:cTn id="58" dur="500" fill="hold"/>
                                        <p:tgtEl>
                                          <p:spTgt spid="10247"/>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1" fill="hold" grpId="0" nodeType="clickEffect">
                                  <p:stCondLst>
                                    <p:cond delay="0"/>
                                  </p:stCondLst>
                                  <p:childTnLst>
                                    <p:set>
                                      <p:cBhvr>
                                        <p:cTn id="62" dur="1" fill="hold">
                                          <p:stCondLst>
                                            <p:cond delay="0"/>
                                          </p:stCondLst>
                                        </p:cTn>
                                        <p:tgtEl>
                                          <p:spTgt spid="10245"/>
                                        </p:tgtEl>
                                        <p:attrNameLst>
                                          <p:attrName>style.visibility</p:attrName>
                                        </p:attrNameLst>
                                      </p:cBhvr>
                                      <p:to>
                                        <p:strVal val="visible"/>
                                      </p:to>
                                    </p:set>
                                    <p:anim calcmode="lin" valueType="num">
                                      <p:cBhvr>
                                        <p:cTn id="63" dur="500" fill="hold"/>
                                        <p:tgtEl>
                                          <p:spTgt spid="10245"/>
                                        </p:tgtEl>
                                        <p:attrNameLst>
                                          <p:attrName>ppt_x</p:attrName>
                                        </p:attrNameLst>
                                      </p:cBhvr>
                                      <p:tavLst>
                                        <p:tav tm="0">
                                          <p:val>
                                            <p:strVal val="#ppt_x"/>
                                          </p:val>
                                        </p:tav>
                                        <p:tav tm="100000">
                                          <p:val>
                                            <p:strVal val="#ppt_x"/>
                                          </p:val>
                                        </p:tav>
                                      </p:tavLst>
                                    </p:anim>
                                    <p:anim calcmode="lin" valueType="num">
                                      <p:cBhvr>
                                        <p:cTn id="64" dur="500" fill="hold"/>
                                        <p:tgtEl>
                                          <p:spTgt spid="10245"/>
                                        </p:tgtEl>
                                        <p:attrNameLst>
                                          <p:attrName>ppt_y</p:attrName>
                                        </p:attrNameLst>
                                      </p:cBhvr>
                                      <p:tavLst>
                                        <p:tav tm="0">
                                          <p:val>
                                            <p:strVal val="#ppt_y-#ppt_h/2"/>
                                          </p:val>
                                        </p:tav>
                                        <p:tav tm="100000">
                                          <p:val>
                                            <p:strVal val="#ppt_y"/>
                                          </p:val>
                                        </p:tav>
                                      </p:tavLst>
                                    </p:anim>
                                    <p:anim calcmode="lin" valueType="num">
                                      <p:cBhvr>
                                        <p:cTn id="65" dur="500" fill="hold"/>
                                        <p:tgtEl>
                                          <p:spTgt spid="10245"/>
                                        </p:tgtEl>
                                        <p:attrNameLst>
                                          <p:attrName>ppt_w</p:attrName>
                                        </p:attrNameLst>
                                      </p:cBhvr>
                                      <p:tavLst>
                                        <p:tav tm="0">
                                          <p:val>
                                            <p:strVal val="#ppt_w"/>
                                          </p:val>
                                        </p:tav>
                                        <p:tav tm="100000">
                                          <p:val>
                                            <p:strVal val="#ppt_w"/>
                                          </p:val>
                                        </p:tav>
                                      </p:tavLst>
                                    </p:anim>
                                    <p:anim calcmode="lin" valueType="num">
                                      <p:cBhvr>
                                        <p:cTn id="66" dur="500" fill="hold"/>
                                        <p:tgtEl>
                                          <p:spTgt spid="102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P spid="10244" grpId="0" autoUpdateAnimBg="0"/>
      <p:bldP spid="1024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auto">
          <a:xfrm>
            <a:off x="457200" y="-381000"/>
            <a:ext cx="8686800" cy="7239000"/>
          </a:xfrm>
          <a:prstGeom prst="irregularSeal2">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endParaRPr lang="en-US"/>
          </a:p>
        </p:txBody>
      </p:sp>
      <p:sp>
        <p:nvSpPr>
          <p:cNvPr id="12292" name="Text Box 4"/>
          <p:cNvSpPr txBox="1">
            <a:spLocks noChangeArrowheads="1"/>
          </p:cNvSpPr>
          <p:nvPr/>
        </p:nvSpPr>
        <p:spPr bwMode="auto">
          <a:xfrm>
            <a:off x="2362200" y="1295400"/>
            <a:ext cx="45720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8000"/>
              <a:t>Les animaux sont en voie de disparition</a:t>
            </a:r>
          </a:p>
        </p:txBody>
      </p:sp>
    </p:spTree>
    <p:extLst>
      <p:ext uri="{BB962C8B-B14F-4D97-AF65-F5344CB8AC3E}">
        <p14:creationId xmlns:p14="http://schemas.microsoft.com/office/powerpoint/2010/main" val="4059277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p:cTn id="7" dur="500" fill="hold"/>
                                        <p:tgtEl>
                                          <p:spTgt spid="12291"/>
                                        </p:tgtEl>
                                        <p:attrNameLst>
                                          <p:attrName>ppt_w</p:attrName>
                                        </p:attrNameLst>
                                      </p:cBhvr>
                                      <p:tavLst>
                                        <p:tav tm="0">
                                          <p:val>
                                            <p:strVal val="4*#ppt_w"/>
                                          </p:val>
                                        </p:tav>
                                        <p:tav tm="100000">
                                          <p:val>
                                            <p:strVal val="#ppt_w"/>
                                          </p:val>
                                        </p:tav>
                                      </p:tavLst>
                                    </p:anim>
                                    <p:anim calcmode="lin" valueType="num">
                                      <p:cBhvr>
                                        <p:cTn id="8" dur="500" fill="hold"/>
                                        <p:tgtEl>
                                          <p:spTgt spid="12291"/>
                                        </p:tgtEl>
                                        <p:attrNameLst>
                                          <p:attrName>ppt_h</p:attrName>
                                        </p:attrNameLst>
                                      </p:cBhvr>
                                      <p:tavLst>
                                        <p:tav tm="0">
                                          <p:val>
                                            <p:strVal val="4*#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295400" y="609600"/>
            <a:ext cx="6172200" cy="1143000"/>
          </a:xfrm>
          <a:ln w="19050">
            <a:solidFill>
              <a:schemeClr val="accent2"/>
            </a:solidFill>
            <a:miter lim="800000"/>
            <a:headEnd/>
            <a:tailEnd/>
          </a:ln>
        </p:spPr>
        <p:txBody>
          <a:bodyPr/>
          <a:lstStyle/>
          <a:p>
            <a:pPr eaLnBrk="1" hangingPunct="1"/>
            <a:r>
              <a:rPr lang="en-GB" sz="5400" b="1" smtClean="0">
                <a:solidFill>
                  <a:schemeClr val="accent2"/>
                </a:solidFill>
                <a:latin typeface="French Script MT" panose="03020402040607040605" pitchFamily="66" charset="0"/>
              </a:rPr>
              <a:t>La flore ou les plantes</a:t>
            </a:r>
          </a:p>
        </p:txBody>
      </p:sp>
      <p:sp>
        <p:nvSpPr>
          <p:cNvPr id="11267" name="Text Box 3"/>
          <p:cNvSpPr txBox="1">
            <a:spLocks noChangeArrowheads="1"/>
          </p:cNvSpPr>
          <p:nvPr/>
        </p:nvSpPr>
        <p:spPr bwMode="auto">
          <a:xfrm>
            <a:off x="304800" y="2209800"/>
            <a:ext cx="434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Les fleurs</a:t>
            </a:r>
          </a:p>
        </p:txBody>
      </p:sp>
      <p:sp>
        <p:nvSpPr>
          <p:cNvPr id="11268" name="Text Box 4"/>
          <p:cNvSpPr txBox="1">
            <a:spLocks noChangeArrowheads="1"/>
          </p:cNvSpPr>
          <p:nvPr/>
        </p:nvSpPr>
        <p:spPr bwMode="auto">
          <a:xfrm>
            <a:off x="5105400" y="1981200"/>
            <a:ext cx="3429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Les arbres</a:t>
            </a:r>
          </a:p>
        </p:txBody>
      </p:sp>
      <p:pic>
        <p:nvPicPr>
          <p:cNvPr id="11269" name="Picture 5" descr="Flowers 3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124200"/>
            <a:ext cx="347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Trees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0"/>
            <a:ext cx="3556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444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2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p:cTn id="15" dur="1000" fill="hold"/>
                                        <p:tgtEl>
                                          <p:spTgt spid="11267"/>
                                        </p:tgtEl>
                                        <p:attrNameLst>
                                          <p:attrName>ppt_w</p:attrName>
                                        </p:attrNameLst>
                                      </p:cBhvr>
                                      <p:tavLst>
                                        <p:tav tm="0">
                                          <p:val>
                                            <p:fltVal val="0"/>
                                          </p:val>
                                        </p:tav>
                                        <p:tav tm="100000">
                                          <p:val>
                                            <p:strVal val="#ppt_w"/>
                                          </p:val>
                                        </p:tav>
                                      </p:tavLst>
                                    </p:anim>
                                    <p:anim calcmode="lin" valueType="num">
                                      <p:cBhvr>
                                        <p:cTn id="16" dur="1000" fill="hold"/>
                                        <p:tgtEl>
                                          <p:spTgt spid="11267"/>
                                        </p:tgtEl>
                                        <p:attrNameLst>
                                          <p:attrName>ppt_h</p:attrName>
                                        </p:attrNameLst>
                                      </p:cBhvr>
                                      <p:tavLst>
                                        <p:tav tm="0">
                                          <p:val>
                                            <p:fltVal val="0"/>
                                          </p:val>
                                        </p:tav>
                                        <p:tav tm="100000">
                                          <p:val>
                                            <p:strVal val="#ppt_h"/>
                                          </p:val>
                                        </p:tav>
                                      </p:tavLst>
                                    </p:anim>
                                    <p:anim calcmode="lin" valueType="num">
                                      <p:cBhvr>
                                        <p:cTn id="17" dur="1000" fill="hold"/>
                                        <p:tgtEl>
                                          <p:spTgt spid="1126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2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11269"/>
                                        </p:tgtEl>
                                        <p:attrNameLst>
                                          <p:attrName>style.visibility</p:attrName>
                                        </p:attrNameLst>
                                      </p:cBhvr>
                                      <p:to>
                                        <p:strVal val="visible"/>
                                      </p:to>
                                    </p:set>
                                    <p:anim calcmode="lin" valueType="num">
                                      <p:cBhvr>
                                        <p:cTn id="23" dur="1000" fill="hold"/>
                                        <p:tgtEl>
                                          <p:spTgt spid="11269"/>
                                        </p:tgtEl>
                                        <p:attrNameLst>
                                          <p:attrName>ppt_w</p:attrName>
                                        </p:attrNameLst>
                                      </p:cBhvr>
                                      <p:tavLst>
                                        <p:tav tm="0">
                                          <p:val>
                                            <p:fltVal val="0"/>
                                          </p:val>
                                        </p:tav>
                                        <p:tav tm="100000">
                                          <p:val>
                                            <p:strVal val="#ppt_w"/>
                                          </p:val>
                                        </p:tav>
                                      </p:tavLst>
                                    </p:anim>
                                    <p:anim calcmode="lin" valueType="num">
                                      <p:cBhvr>
                                        <p:cTn id="24" dur="1000" fill="hold"/>
                                        <p:tgtEl>
                                          <p:spTgt spid="11269"/>
                                        </p:tgtEl>
                                        <p:attrNameLst>
                                          <p:attrName>ppt_h</p:attrName>
                                        </p:attrNameLst>
                                      </p:cBhvr>
                                      <p:tavLst>
                                        <p:tav tm="0">
                                          <p:val>
                                            <p:fltVal val="0"/>
                                          </p:val>
                                        </p:tav>
                                        <p:tav tm="100000">
                                          <p:val>
                                            <p:strVal val="#ppt_h"/>
                                          </p:val>
                                        </p:tav>
                                      </p:tavLst>
                                    </p:anim>
                                    <p:anim calcmode="lin" valueType="num">
                                      <p:cBhvr>
                                        <p:cTn id="25" dur="1000" fill="hold"/>
                                        <p:tgtEl>
                                          <p:spTgt spid="1126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2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268"/>
                                        </p:tgtEl>
                                        <p:attrNameLst>
                                          <p:attrName>style.visibility</p:attrName>
                                        </p:attrNameLst>
                                      </p:cBhvr>
                                      <p:to>
                                        <p:strVal val="visible"/>
                                      </p:to>
                                    </p:set>
                                    <p:anim calcmode="lin" valueType="num">
                                      <p:cBhvr>
                                        <p:cTn id="31" dur="1000" fill="hold"/>
                                        <p:tgtEl>
                                          <p:spTgt spid="11268"/>
                                        </p:tgtEl>
                                        <p:attrNameLst>
                                          <p:attrName>ppt_w</p:attrName>
                                        </p:attrNameLst>
                                      </p:cBhvr>
                                      <p:tavLst>
                                        <p:tav tm="0">
                                          <p:val>
                                            <p:fltVal val="0"/>
                                          </p:val>
                                        </p:tav>
                                        <p:tav tm="100000">
                                          <p:val>
                                            <p:strVal val="#ppt_w"/>
                                          </p:val>
                                        </p:tav>
                                      </p:tavLst>
                                    </p:anim>
                                    <p:anim calcmode="lin" valueType="num">
                                      <p:cBhvr>
                                        <p:cTn id="32" dur="1000" fill="hold"/>
                                        <p:tgtEl>
                                          <p:spTgt spid="11268"/>
                                        </p:tgtEl>
                                        <p:attrNameLst>
                                          <p:attrName>ppt_h</p:attrName>
                                        </p:attrNameLst>
                                      </p:cBhvr>
                                      <p:tavLst>
                                        <p:tav tm="0">
                                          <p:val>
                                            <p:fltVal val="0"/>
                                          </p:val>
                                        </p:tav>
                                        <p:tav tm="100000">
                                          <p:val>
                                            <p:strVal val="#ppt_h"/>
                                          </p:val>
                                        </p:tav>
                                      </p:tavLst>
                                    </p:anim>
                                    <p:anim calcmode="lin" valueType="num">
                                      <p:cBhvr>
                                        <p:cTn id="33" dur="1000" fill="hold"/>
                                        <p:tgtEl>
                                          <p:spTgt spid="1126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nodeType="clickEffect">
                                  <p:stCondLst>
                                    <p:cond delay="0"/>
                                  </p:stCondLst>
                                  <p:childTnLst>
                                    <p:set>
                                      <p:cBhvr>
                                        <p:cTn id="38" dur="1" fill="hold">
                                          <p:stCondLst>
                                            <p:cond delay="0"/>
                                          </p:stCondLst>
                                        </p:cTn>
                                        <p:tgtEl>
                                          <p:spTgt spid="11270"/>
                                        </p:tgtEl>
                                        <p:attrNameLst>
                                          <p:attrName>style.visibility</p:attrName>
                                        </p:attrNameLst>
                                      </p:cBhvr>
                                      <p:to>
                                        <p:strVal val="visible"/>
                                      </p:to>
                                    </p:set>
                                    <p:anim calcmode="lin" valueType="num">
                                      <p:cBhvr>
                                        <p:cTn id="39" dur="1000" fill="hold"/>
                                        <p:tgtEl>
                                          <p:spTgt spid="11270"/>
                                        </p:tgtEl>
                                        <p:attrNameLst>
                                          <p:attrName>ppt_w</p:attrName>
                                        </p:attrNameLst>
                                      </p:cBhvr>
                                      <p:tavLst>
                                        <p:tav tm="0">
                                          <p:val>
                                            <p:fltVal val="0"/>
                                          </p:val>
                                        </p:tav>
                                        <p:tav tm="100000">
                                          <p:val>
                                            <p:strVal val="#ppt_w"/>
                                          </p:val>
                                        </p:tav>
                                      </p:tavLst>
                                    </p:anim>
                                    <p:anim calcmode="lin" valueType="num">
                                      <p:cBhvr>
                                        <p:cTn id="40" dur="1000" fill="hold"/>
                                        <p:tgtEl>
                                          <p:spTgt spid="11270"/>
                                        </p:tgtEl>
                                        <p:attrNameLst>
                                          <p:attrName>ppt_h</p:attrName>
                                        </p:attrNameLst>
                                      </p:cBhvr>
                                      <p:tavLst>
                                        <p:tav tm="0">
                                          <p:val>
                                            <p:fltVal val="0"/>
                                          </p:val>
                                        </p:tav>
                                        <p:tav tm="100000">
                                          <p:val>
                                            <p:strVal val="#ppt_h"/>
                                          </p:val>
                                        </p:tav>
                                      </p:tavLst>
                                    </p:anim>
                                    <p:anim calcmode="lin" valueType="num">
                                      <p:cBhvr>
                                        <p:cTn id="41" dur="1000" fill="hold"/>
                                        <p:tgtEl>
                                          <p:spTgt spid="11270"/>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127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autoUpdateAnimBg="0"/>
      <p:bldP spid="11267" grpId="0" autoUpdateAnimBg="0"/>
      <p:bldP spid="1126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000" y="304800"/>
            <a:ext cx="4572000" cy="762000"/>
          </a:xfrm>
          <a:ln w="19050">
            <a:solidFill>
              <a:schemeClr val="accent2"/>
            </a:solidFill>
            <a:miter lim="800000"/>
            <a:headEnd/>
            <a:tailEnd/>
          </a:ln>
        </p:spPr>
        <p:txBody>
          <a:bodyPr>
            <a:normAutofit fontScale="90000"/>
          </a:bodyPr>
          <a:lstStyle/>
          <a:p>
            <a:pPr eaLnBrk="1" hangingPunct="1"/>
            <a:r>
              <a:rPr lang="en-GB" sz="6000" b="1" smtClean="0">
                <a:solidFill>
                  <a:schemeClr val="accent2"/>
                </a:solidFill>
                <a:latin typeface="French Script MT" panose="03020402040607040605" pitchFamily="66" charset="0"/>
              </a:rPr>
              <a:t>L’énergie</a:t>
            </a:r>
          </a:p>
        </p:txBody>
      </p:sp>
      <p:sp>
        <p:nvSpPr>
          <p:cNvPr id="13315" name="Text Box 3"/>
          <p:cNvSpPr txBox="1">
            <a:spLocks noChangeArrowheads="1"/>
          </p:cNvSpPr>
          <p:nvPr/>
        </p:nvSpPr>
        <p:spPr bwMode="auto">
          <a:xfrm>
            <a:off x="0" y="1066800"/>
            <a:ext cx="274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L’électricité</a:t>
            </a:r>
          </a:p>
        </p:txBody>
      </p:sp>
      <p:sp>
        <p:nvSpPr>
          <p:cNvPr id="13316" name="Text Box 4"/>
          <p:cNvSpPr txBox="1">
            <a:spLocks noChangeArrowheads="1"/>
          </p:cNvSpPr>
          <p:nvPr/>
        </p:nvSpPr>
        <p:spPr bwMode="auto">
          <a:xfrm>
            <a:off x="2971800" y="1143000"/>
            <a:ext cx="2133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Le gaz</a:t>
            </a:r>
          </a:p>
        </p:txBody>
      </p:sp>
      <p:sp>
        <p:nvSpPr>
          <p:cNvPr id="13317" name="Text Box 5"/>
          <p:cNvSpPr txBox="1">
            <a:spLocks noChangeArrowheads="1"/>
          </p:cNvSpPr>
          <p:nvPr/>
        </p:nvSpPr>
        <p:spPr bwMode="auto">
          <a:xfrm>
            <a:off x="3810000" y="4724400"/>
            <a:ext cx="2819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Le charbon</a:t>
            </a:r>
          </a:p>
        </p:txBody>
      </p:sp>
      <p:sp>
        <p:nvSpPr>
          <p:cNvPr id="13318" name="Text Box 6"/>
          <p:cNvSpPr txBox="1">
            <a:spLocks noChangeArrowheads="1"/>
          </p:cNvSpPr>
          <p:nvPr/>
        </p:nvSpPr>
        <p:spPr bwMode="auto">
          <a:xfrm>
            <a:off x="381000" y="3886200"/>
            <a:ext cx="3200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Le pétrole</a:t>
            </a:r>
          </a:p>
        </p:txBody>
      </p:sp>
      <p:pic>
        <p:nvPicPr>
          <p:cNvPr id="13319" name="PH01957J.j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24479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IN0071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876800"/>
            <a:ext cx="2667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descr="SY00607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00" y="2057400"/>
            <a:ext cx="8588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IN00563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9000" y="3979863"/>
            <a:ext cx="31750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1"/>
          <p:cNvSpPr txBox="1">
            <a:spLocks noChangeArrowheads="1"/>
          </p:cNvSpPr>
          <p:nvPr/>
        </p:nvSpPr>
        <p:spPr bwMode="auto">
          <a:xfrm>
            <a:off x="5257800" y="1143000"/>
            <a:ext cx="3886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L’énergie nucléaire</a:t>
            </a:r>
          </a:p>
        </p:txBody>
      </p:sp>
      <p:pic>
        <p:nvPicPr>
          <p:cNvPr id="13324" name="Picture 12" descr="Nuclear Plant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1981200"/>
            <a:ext cx="33274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2301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arn(inHorizontal)">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13319"/>
                                        </p:tgtEl>
                                        <p:attrNameLst>
                                          <p:attrName>style.visibility</p:attrName>
                                        </p:attrNameLst>
                                      </p:cBhvr>
                                      <p:to>
                                        <p:strVal val="visible"/>
                                      </p:to>
                                    </p:set>
                                    <p:animEffect transition="in" filter="barn(inHorizontal)">
                                      <p:cBhvr>
                                        <p:cTn id="12" dur="500"/>
                                        <p:tgtEl>
                                          <p:spTgt spid="13319"/>
                                        </p:tgtEl>
                                      </p:cBhvr>
                                    </p:animEffect>
                                  </p:childTnLst>
                                </p:cTn>
                              </p:par>
                            </p:childTnLst>
                          </p:cTn>
                        </p:par>
                        <p:par>
                          <p:cTn id="13" fill="hold" nodeType="afterGroup">
                            <p:stCondLst>
                              <p:cond delay="500"/>
                            </p:stCondLst>
                            <p:childTnLst>
                              <p:par>
                                <p:cTn id="14" presetID="1" presetClass="mediacall" presetSubtype="0" fill="hold" nodeType="afterEffect">
                                  <p:stCondLst>
                                    <p:cond delay="0"/>
                                  </p:stCondLst>
                                  <p:childTnLst>
                                    <p:cmd type="call" cmd="playFrom(0.0)">
                                      <p:cBhvr>
                                        <p:cTn id="15" dur="1" fill="hold"/>
                                        <p:tgtEl>
                                          <p:spTgt spid="13319"/>
                                        </p:tgtEl>
                                      </p:cBhvr>
                                    </p:cmd>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13315"/>
                                        </p:tgtEl>
                                        <p:attrNameLst>
                                          <p:attrName>style.visibility</p:attrName>
                                        </p:attrNameLst>
                                      </p:cBhvr>
                                      <p:to>
                                        <p:strVal val="visible"/>
                                      </p:to>
                                    </p:set>
                                    <p:animEffect transition="in" filter="barn(inHorizontal)">
                                      <p:cBhvr>
                                        <p:cTn id="20" dur="500"/>
                                        <p:tgtEl>
                                          <p:spTgt spid="133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13320"/>
                                        </p:tgtEl>
                                        <p:attrNameLst>
                                          <p:attrName>style.visibility</p:attrName>
                                        </p:attrNameLst>
                                      </p:cBhvr>
                                      <p:to>
                                        <p:strVal val="visible"/>
                                      </p:to>
                                    </p:set>
                                    <p:animEffect transition="in" filter="barn(inHorizontal)">
                                      <p:cBhvr>
                                        <p:cTn id="25" dur="500"/>
                                        <p:tgtEl>
                                          <p:spTgt spid="133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13318"/>
                                        </p:tgtEl>
                                        <p:attrNameLst>
                                          <p:attrName>style.visibility</p:attrName>
                                        </p:attrNameLst>
                                      </p:cBhvr>
                                      <p:to>
                                        <p:strVal val="visible"/>
                                      </p:to>
                                    </p:set>
                                    <p:animEffect transition="in" filter="barn(inHorizontal)">
                                      <p:cBhvr>
                                        <p:cTn id="30" dur="500"/>
                                        <p:tgtEl>
                                          <p:spTgt spid="133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6" fill="hold" nodeType="clickEffect">
                                  <p:stCondLst>
                                    <p:cond delay="0"/>
                                  </p:stCondLst>
                                  <p:childTnLst>
                                    <p:set>
                                      <p:cBhvr>
                                        <p:cTn id="34" dur="1" fill="hold">
                                          <p:stCondLst>
                                            <p:cond delay="0"/>
                                          </p:stCondLst>
                                        </p:cTn>
                                        <p:tgtEl>
                                          <p:spTgt spid="13321"/>
                                        </p:tgtEl>
                                        <p:attrNameLst>
                                          <p:attrName>style.visibility</p:attrName>
                                        </p:attrNameLst>
                                      </p:cBhvr>
                                      <p:to>
                                        <p:strVal val="visible"/>
                                      </p:to>
                                    </p:set>
                                    <p:animEffect transition="in" filter="barn(inHorizontal)">
                                      <p:cBhvr>
                                        <p:cTn id="35" dur="500"/>
                                        <p:tgtEl>
                                          <p:spTgt spid="133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6" fill="hold" grpId="0" nodeType="clickEffect">
                                  <p:stCondLst>
                                    <p:cond delay="0"/>
                                  </p:stCondLst>
                                  <p:childTnLst>
                                    <p:set>
                                      <p:cBhvr>
                                        <p:cTn id="39" dur="1" fill="hold">
                                          <p:stCondLst>
                                            <p:cond delay="0"/>
                                          </p:stCondLst>
                                        </p:cTn>
                                        <p:tgtEl>
                                          <p:spTgt spid="13316"/>
                                        </p:tgtEl>
                                        <p:attrNameLst>
                                          <p:attrName>style.visibility</p:attrName>
                                        </p:attrNameLst>
                                      </p:cBhvr>
                                      <p:to>
                                        <p:strVal val="visible"/>
                                      </p:to>
                                    </p:set>
                                    <p:animEffect transition="in" filter="barn(inHorizontal)">
                                      <p:cBhvr>
                                        <p:cTn id="40" dur="500"/>
                                        <p:tgtEl>
                                          <p:spTgt spid="1331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6" fill="hold" nodeType="clickEffect">
                                  <p:stCondLst>
                                    <p:cond delay="0"/>
                                  </p:stCondLst>
                                  <p:childTnLst>
                                    <p:set>
                                      <p:cBhvr>
                                        <p:cTn id="44" dur="1" fill="hold">
                                          <p:stCondLst>
                                            <p:cond delay="0"/>
                                          </p:stCondLst>
                                        </p:cTn>
                                        <p:tgtEl>
                                          <p:spTgt spid="13322"/>
                                        </p:tgtEl>
                                        <p:attrNameLst>
                                          <p:attrName>style.visibility</p:attrName>
                                        </p:attrNameLst>
                                      </p:cBhvr>
                                      <p:to>
                                        <p:strVal val="visible"/>
                                      </p:to>
                                    </p:set>
                                    <p:animEffect transition="in" filter="barn(inHorizontal)">
                                      <p:cBhvr>
                                        <p:cTn id="45" dur="500"/>
                                        <p:tgtEl>
                                          <p:spTgt spid="1332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6" fill="hold" grpId="0" nodeType="clickEffect">
                                  <p:stCondLst>
                                    <p:cond delay="0"/>
                                  </p:stCondLst>
                                  <p:childTnLst>
                                    <p:set>
                                      <p:cBhvr>
                                        <p:cTn id="49" dur="1" fill="hold">
                                          <p:stCondLst>
                                            <p:cond delay="0"/>
                                          </p:stCondLst>
                                        </p:cTn>
                                        <p:tgtEl>
                                          <p:spTgt spid="13317"/>
                                        </p:tgtEl>
                                        <p:attrNameLst>
                                          <p:attrName>style.visibility</p:attrName>
                                        </p:attrNameLst>
                                      </p:cBhvr>
                                      <p:to>
                                        <p:strVal val="visible"/>
                                      </p:to>
                                    </p:set>
                                    <p:animEffect transition="in" filter="barn(inHorizontal)">
                                      <p:cBhvr>
                                        <p:cTn id="50" dur="500"/>
                                        <p:tgtEl>
                                          <p:spTgt spid="1331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nodeType="clickEffect">
                                  <p:stCondLst>
                                    <p:cond delay="0"/>
                                  </p:stCondLst>
                                  <p:childTnLst>
                                    <p:set>
                                      <p:cBhvr>
                                        <p:cTn id="54" dur="1" fill="hold">
                                          <p:stCondLst>
                                            <p:cond delay="0"/>
                                          </p:stCondLst>
                                        </p:cTn>
                                        <p:tgtEl>
                                          <p:spTgt spid="13324"/>
                                        </p:tgtEl>
                                        <p:attrNameLst>
                                          <p:attrName>style.visibility</p:attrName>
                                        </p:attrNameLst>
                                      </p:cBhvr>
                                      <p:to>
                                        <p:strVal val="visible"/>
                                      </p:to>
                                    </p:set>
                                    <p:animEffect transition="in" filter="barn(inHorizontal)">
                                      <p:cBhvr>
                                        <p:cTn id="55" dur="500"/>
                                        <p:tgtEl>
                                          <p:spTgt spid="13324"/>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26" fill="hold" grpId="0" nodeType="clickEffect">
                                  <p:stCondLst>
                                    <p:cond delay="0"/>
                                  </p:stCondLst>
                                  <p:childTnLst>
                                    <p:set>
                                      <p:cBhvr>
                                        <p:cTn id="59" dur="1" fill="hold">
                                          <p:stCondLst>
                                            <p:cond delay="0"/>
                                          </p:stCondLst>
                                        </p:cTn>
                                        <p:tgtEl>
                                          <p:spTgt spid="13323"/>
                                        </p:tgtEl>
                                        <p:attrNameLst>
                                          <p:attrName>style.visibility</p:attrName>
                                        </p:attrNameLst>
                                      </p:cBhvr>
                                      <p:to>
                                        <p:strVal val="visible"/>
                                      </p:to>
                                    </p:set>
                                    <p:animEffect transition="in" filter="barn(inHorizontal)">
                                      <p:cBhvr>
                                        <p:cTn id="60" dur="5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1" fill="hold" display="0">
                  <p:stCondLst>
                    <p:cond delay="indefinite"/>
                  </p:stCondLst>
                  <p:endCondLst>
                    <p:cond evt="onNext" delay="0">
                      <p:tgtEl>
                        <p:sldTgt/>
                      </p:tgtEl>
                    </p:cond>
                    <p:cond evt="onPrev" delay="0">
                      <p:tgtEl>
                        <p:sldTgt/>
                      </p:tgtEl>
                    </p:cond>
                  </p:endCondLst>
                </p:cTn>
                <p:tgtEl>
                  <p:spTgt spid="13319"/>
                </p:tgtEl>
              </p:cMediaNode>
            </p:video>
          </p:childTnLst>
        </p:cTn>
      </p:par>
    </p:tnLst>
    <p:bldLst>
      <p:bldP spid="13314" grpId="0" animBg="1" autoUpdateAnimBg="0"/>
      <p:bldP spid="13315" grpId="0" autoUpdateAnimBg="0"/>
      <p:bldP spid="13316" grpId="0" autoUpdateAnimBg="0"/>
      <p:bldP spid="13317" grpId="0" autoUpdateAnimBg="0"/>
      <p:bldP spid="13318" grpId="0" autoUpdateAnimBg="0"/>
      <p:bldP spid="1332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28600" y="1143000"/>
            <a:ext cx="396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L’énergie éolienne</a:t>
            </a:r>
          </a:p>
        </p:txBody>
      </p:sp>
      <p:sp>
        <p:nvSpPr>
          <p:cNvPr id="14339" name="Text Box 3"/>
          <p:cNvSpPr txBox="1">
            <a:spLocks noChangeArrowheads="1"/>
          </p:cNvSpPr>
          <p:nvPr/>
        </p:nvSpPr>
        <p:spPr bwMode="auto">
          <a:xfrm>
            <a:off x="4267200" y="1143000"/>
            <a:ext cx="449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L’énergie hydraulique</a:t>
            </a:r>
          </a:p>
        </p:txBody>
      </p:sp>
      <p:sp>
        <p:nvSpPr>
          <p:cNvPr id="14340" name="Text Box 4"/>
          <p:cNvSpPr txBox="1">
            <a:spLocks noChangeArrowheads="1"/>
          </p:cNvSpPr>
          <p:nvPr/>
        </p:nvSpPr>
        <p:spPr bwMode="auto">
          <a:xfrm>
            <a:off x="381000" y="3886200"/>
            <a:ext cx="365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sz="5400"/>
              <a:t>L’énergie solaire</a:t>
            </a:r>
          </a:p>
        </p:txBody>
      </p:sp>
      <p:pic>
        <p:nvPicPr>
          <p:cNvPr id="14341" name="Picture 5" descr="BD0697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09800"/>
            <a:ext cx="1752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Hydro-Electric D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81200"/>
            <a:ext cx="3479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8" descr="Solar Panels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114800"/>
            <a:ext cx="3098800"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9"/>
          <p:cNvSpPr>
            <a:spLocks noGrp="1" noChangeArrowheads="1"/>
          </p:cNvSpPr>
          <p:nvPr>
            <p:ph type="title" idx="4294967295"/>
          </p:nvPr>
        </p:nvSpPr>
        <p:spPr>
          <a:xfrm>
            <a:off x="228600" y="304800"/>
            <a:ext cx="8686800" cy="685800"/>
          </a:xfrm>
          <a:ln w="19050">
            <a:solidFill>
              <a:schemeClr val="accent2"/>
            </a:solidFill>
            <a:miter lim="800000"/>
            <a:headEnd/>
            <a:tailEnd/>
          </a:ln>
        </p:spPr>
        <p:txBody>
          <a:bodyPr>
            <a:normAutofit fontScale="90000"/>
          </a:bodyPr>
          <a:lstStyle/>
          <a:p>
            <a:pPr eaLnBrk="1" hangingPunct="1"/>
            <a:r>
              <a:rPr lang="en-GB" sz="6600" b="1" smtClean="0">
                <a:solidFill>
                  <a:schemeClr val="accent2"/>
                </a:solidFill>
                <a:latin typeface="French Script MT" panose="03020402040607040605" pitchFamily="66" charset="0"/>
              </a:rPr>
              <a:t>L’énergie: les énergies renouvelables</a:t>
            </a:r>
          </a:p>
        </p:txBody>
      </p:sp>
    </p:spTree>
    <p:extLst>
      <p:ext uri="{BB962C8B-B14F-4D97-AF65-F5344CB8AC3E}">
        <p14:creationId xmlns:p14="http://schemas.microsoft.com/office/powerpoint/2010/main" val="1891013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500" fill="hold"/>
                                        <p:tgtEl>
                                          <p:spTgt spid="14345"/>
                                        </p:tgtEl>
                                        <p:attrNameLst>
                                          <p:attrName>ppt_w</p:attrName>
                                        </p:attrNameLst>
                                      </p:cBhvr>
                                      <p:tavLst>
                                        <p:tav tm="0">
                                          <p:val>
                                            <p:fltVal val="0"/>
                                          </p:val>
                                        </p:tav>
                                        <p:tav tm="100000">
                                          <p:val>
                                            <p:strVal val="#ppt_w"/>
                                          </p:val>
                                        </p:tav>
                                      </p:tavLst>
                                    </p:anim>
                                    <p:anim calcmode="lin" valueType="num">
                                      <p:cBhvr>
                                        <p:cTn id="8" dur="500" fill="hold"/>
                                        <p:tgtEl>
                                          <p:spTgt spid="14345"/>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p:cTn id="13" dur="500" fill="hold"/>
                                        <p:tgtEl>
                                          <p:spTgt spid="14341"/>
                                        </p:tgtEl>
                                        <p:attrNameLst>
                                          <p:attrName>ppt_w</p:attrName>
                                        </p:attrNameLst>
                                      </p:cBhvr>
                                      <p:tavLst>
                                        <p:tav tm="0">
                                          <p:val>
                                            <p:fltVal val="0"/>
                                          </p:val>
                                        </p:tav>
                                        <p:tav tm="100000">
                                          <p:val>
                                            <p:strVal val="#ppt_w"/>
                                          </p:val>
                                        </p:tav>
                                      </p:tavLst>
                                    </p:anim>
                                    <p:anim calcmode="lin" valueType="num">
                                      <p:cBhvr>
                                        <p:cTn id="14" dur="500" fill="hold"/>
                                        <p:tgtEl>
                                          <p:spTgt spid="14341"/>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4338"/>
                                        </p:tgtEl>
                                        <p:attrNameLst>
                                          <p:attrName>style.visibility</p:attrName>
                                        </p:attrNameLst>
                                      </p:cBhvr>
                                      <p:to>
                                        <p:strVal val="visible"/>
                                      </p:to>
                                    </p:set>
                                    <p:anim calcmode="lin" valueType="num">
                                      <p:cBhvr>
                                        <p:cTn id="19" dur="500" fill="hold"/>
                                        <p:tgtEl>
                                          <p:spTgt spid="14338"/>
                                        </p:tgtEl>
                                        <p:attrNameLst>
                                          <p:attrName>ppt_w</p:attrName>
                                        </p:attrNameLst>
                                      </p:cBhvr>
                                      <p:tavLst>
                                        <p:tav tm="0">
                                          <p:val>
                                            <p:fltVal val="0"/>
                                          </p:val>
                                        </p:tav>
                                        <p:tav tm="100000">
                                          <p:val>
                                            <p:strVal val="#ppt_w"/>
                                          </p:val>
                                        </p:tav>
                                      </p:tavLst>
                                    </p:anim>
                                    <p:anim calcmode="lin" valueType="num">
                                      <p:cBhvr>
                                        <p:cTn id="20" dur="5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4343"/>
                                        </p:tgtEl>
                                        <p:attrNameLst>
                                          <p:attrName>style.visibility</p:attrName>
                                        </p:attrNameLst>
                                      </p:cBhvr>
                                      <p:to>
                                        <p:strVal val="visible"/>
                                      </p:to>
                                    </p:set>
                                    <p:anim calcmode="lin" valueType="num">
                                      <p:cBhvr>
                                        <p:cTn id="25" dur="500" fill="hold"/>
                                        <p:tgtEl>
                                          <p:spTgt spid="14343"/>
                                        </p:tgtEl>
                                        <p:attrNameLst>
                                          <p:attrName>ppt_w</p:attrName>
                                        </p:attrNameLst>
                                      </p:cBhvr>
                                      <p:tavLst>
                                        <p:tav tm="0">
                                          <p:val>
                                            <p:fltVal val="0"/>
                                          </p:val>
                                        </p:tav>
                                        <p:tav tm="100000">
                                          <p:val>
                                            <p:strVal val="#ppt_w"/>
                                          </p:val>
                                        </p:tav>
                                      </p:tavLst>
                                    </p:anim>
                                    <p:anim calcmode="lin" valueType="num">
                                      <p:cBhvr>
                                        <p:cTn id="26" dur="500" fill="hold"/>
                                        <p:tgtEl>
                                          <p:spTgt spid="14343"/>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4339"/>
                                        </p:tgtEl>
                                        <p:attrNameLst>
                                          <p:attrName>style.visibility</p:attrName>
                                        </p:attrNameLst>
                                      </p:cBhvr>
                                      <p:to>
                                        <p:strVal val="visible"/>
                                      </p:to>
                                    </p:set>
                                    <p:anim calcmode="lin" valueType="num">
                                      <p:cBhvr>
                                        <p:cTn id="31" dur="500" fill="hold"/>
                                        <p:tgtEl>
                                          <p:spTgt spid="14339"/>
                                        </p:tgtEl>
                                        <p:attrNameLst>
                                          <p:attrName>ppt_w</p:attrName>
                                        </p:attrNameLst>
                                      </p:cBhvr>
                                      <p:tavLst>
                                        <p:tav tm="0">
                                          <p:val>
                                            <p:fltVal val="0"/>
                                          </p:val>
                                        </p:tav>
                                        <p:tav tm="100000">
                                          <p:val>
                                            <p:strVal val="#ppt_w"/>
                                          </p:val>
                                        </p:tav>
                                      </p:tavLst>
                                    </p:anim>
                                    <p:anim calcmode="lin" valueType="num">
                                      <p:cBhvr>
                                        <p:cTn id="32" dur="500" fill="hold"/>
                                        <p:tgtEl>
                                          <p:spTgt spid="14339"/>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14344"/>
                                        </p:tgtEl>
                                        <p:attrNameLst>
                                          <p:attrName>style.visibility</p:attrName>
                                        </p:attrNameLst>
                                      </p:cBhvr>
                                      <p:to>
                                        <p:strVal val="visible"/>
                                      </p:to>
                                    </p:set>
                                    <p:anim calcmode="lin" valueType="num">
                                      <p:cBhvr>
                                        <p:cTn id="37" dur="500" fill="hold"/>
                                        <p:tgtEl>
                                          <p:spTgt spid="14344"/>
                                        </p:tgtEl>
                                        <p:attrNameLst>
                                          <p:attrName>ppt_w</p:attrName>
                                        </p:attrNameLst>
                                      </p:cBhvr>
                                      <p:tavLst>
                                        <p:tav tm="0">
                                          <p:val>
                                            <p:fltVal val="0"/>
                                          </p:val>
                                        </p:tav>
                                        <p:tav tm="100000">
                                          <p:val>
                                            <p:strVal val="#ppt_w"/>
                                          </p:val>
                                        </p:tav>
                                      </p:tavLst>
                                    </p:anim>
                                    <p:anim calcmode="lin" valueType="num">
                                      <p:cBhvr>
                                        <p:cTn id="38" dur="500" fill="hold"/>
                                        <p:tgtEl>
                                          <p:spTgt spid="14344"/>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340"/>
                                        </p:tgtEl>
                                        <p:attrNameLst>
                                          <p:attrName>style.visibility</p:attrName>
                                        </p:attrNameLst>
                                      </p:cBhvr>
                                      <p:to>
                                        <p:strVal val="visible"/>
                                      </p:to>
                                    </p:set>
                                    <p:anim calcmode="lin" valueType="num">
                                      <p:cBhvr>
                                        <p:cTn id="43" dur="500" fill="hold"/>
                                        <p:tgtEl>
                                          <p:spTgt spid="14340"/>
                                        </p:tgtEl>
                                        <p:attrNameLst>
                                          <p:attrName>ppt_w</p:attrName>
                                        </p:attrNameLst>
                                      </p:cBhvr>
                                      <p:tavLst>
                                        <p:tav tm="0">
                                          <p:val>
                                            <p:fltVal val="0"/>
                                          </p:val>
                                        </p:tav>
                                        <p:tav tm="100000">
                                          <p:val>
                                            <p:strVal val="#ppt_w"/>
                                          </p:val>
                                        </p:tav>
                                      </p:tavLst>
                                    </p:anim>
                                    <p:anim calcmode="lin" valueType="num">
                                      <p:cBhvr>
                                        <p:cTn id="44" dur="500" fill="hold"/>
                                        <p:tgtEl>
                                          <p:spTgt spid="143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P spid="14340" grpId="0" autoUpdateAnimBg="0"/>
      <p:bldP spid="1434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19200" y="228600"/>
            <a:ext cx="7315200" cy="838200"/>
          </a:xfrm>
          <a:ln w="19050">
            <a:solidFill>
              <a:schemeClr val="accent2"/>
            </a:solidFill>
            <a:miter lim="800000"/>
            <a:headEnd/>
            <a:tailEnd/>
          </a:ln>
        </p:spPr>
        <p:txBody>
          <a:bodyPr>
            <a:normAutofit fontScale="90000"/>
          </a:bodyPr>
          <a:lstStyle/>
          <a:p>
            <a:pPr eaLnBrk="1" hangingPunct="1"/>
            <a:r>
              <a:rPr lang="en-GB" sz="5400" b="1" smtClean="0">
                <a:solidFill>
                  <a:schemeClr val="accent2"/>
                </a:solidFill>
                <a:latin typeface="French Script MT" panose="03020402040607040605" pitchFamily="66" charset="0"/>
              </a:rPr>
              <a:t>Les déchets dans la poubelle</a:t>
            </a:r>
          </a:p>
        </p:txBody>
      </p:sp>
      <p:sp>
        <p:nvSpPr>
          <p:cNvPr id="16387" name="Text Box 3"/>
          <p:cNvSpPr txBox="1">
            <a:spLocks noChangeArrowheads="1"/>
          </p:cNvSpPr>
          <p:nvPr/>
        </p:nvSpPr>
        <p:spPr bwMode="auto">
          <a:xfrm>
            <a:off x="6553200" y="1828800"/>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papier</a:t>
            </a:r>
          </a:p>
        </p:txBody>
      </p:sp>
      <p:sp>
        <p:nvSpPr>
          <p:cNvPr id="16388" name="Text Box 4"/>
          <p:cNvSpPr txBox="1">
            <a:spLocks noChangeArrowheads="1"/>
          </p:cNvSpPr>
          <p:nvPr/>
        </p:nvSpPr>
        <p:spPr bwMode="auto">
          <a:xfrm>
            <a:off x="0" y="990600"/>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carton</a:t>
            </a:r>
          </a:p>
        </p:txBody>
      </p:sp>
      <p:sp>
        <p:nvSpPr>
          <p:cNvPr id="16389" name="Text Box 5"/>
          <p:cNvSpPr txBox="1">
            <a:spLocks noChangeArrowheads="1"/>
          </p:cNvSpPr>
          <p:nvPr/>
        </p:nvSpPr>
        <p:spPr bwMode="auto">
          <a:xfrm>
            <a:off x="762000" y="4038600"/>
            <a:ext cx="320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verre</a:t>
            </a:r>
          </a:p>
        </p:txBody>
      </p:sp>
      <p:sp>
        <p:nvSpPr>
          <p:cNvPr id="16390" name="Text Box 6"/>
          <p:cNvSpPr txBox="1">
            <a:spLocks noChangeArrowheads="1"/>
          </p:cNvSpPr>
          <p:nvPr/>
        </p:nvSpPr>
        <p:spPr bwMode="auto">
          <a:xfrm>
            <a:off x="5334000" y="36576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plastique</a:t>
            </a:r>
          </a:p>
        </p:txBody>
      </p:sp>
      <p:pic>
        <p:nvPicPr>
          <p:cNvPr id="16391" name="Picture 7" descr="BD049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990600"/>
            <a:ext cx="25146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9"/>
          <p:cNvSpPr>
            <a:spLocks noChangeArrowheads="1"/>
          </p:cNvSpPr>
          <p:nvPr/>
        </p:nvSpPr>
        <p:spPr bwMode="auto">
          <a:xfrm rot="4000113">
            <a:off x="7315200" y="1143000"/>
            <a:ext cx="838200" cy="914400"/>
          </a:xfrm>
          <a:prstGeom prst="curvedDownArrow">
            <a:avLst>
              <a:gd name="adj1" fmla="val 20000"/>
              <a:gd name="adj2" fmla="val 40000"/>
              <a:gd name="adj3" fmla="val 36364"/>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endParaRPr lang="en-US"/>
          </a:p>
        </p:txBody>
      </p:sp>
      <p:sp>
        <p:nvSpPr>
          <p:cNvPr id="16394" name="AutoShape 10"/>
          <p:cNvSpPr>
            <a:spLocks noChangeArrowheads="1"/>
          </p:cNvSpPr>
          <p:nvPr/>
        </p:nvSpPr>
        <p:spPr bwMode="auto">
          <a:xfrm>
            <a:off x="5181600" y="914400"/>
            <a:ext cx="533400" cy="1447800"/>
          </a:xfrm>
          <a:prstGeom prst="curvedRightArrow">
            <a:avLst>
              <a:gd name="adj1" fmla="val 54286"/>
              <a:gd name="adj2" fmla="val 108571"/>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endParaRPr lang="en-US"/>
          </a:p>
        </p:txBody>
      </p:sp>
      <p:pic>
        <p:nvPicPr>
          <p:cNvPr id="16395" name="Picture 11" descr="BD2004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76400"/>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H02536J.j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181600" y="4419600"/>
            <a:ext cx="3505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8" name="Picture 14" descr="FD0058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81200" y="4800600"/>
            <a:ext cx="65563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97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5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94"/>
                                        </p:tgtEl>
                                        <p:attrNameLst>
                                          <p:attrName>style.visibility</p:attrName>
                                        </p:attrNameLst>
                                      </p:cBhvr>
                                      <p:to>
                                        <p:strVal val="visible"/>
                                      </p:to>
                                    </p:set>
                                    <p:animEffect transition="in" filter="slide(fromBottom)">
                                      <p:cBhvr>
                                        <p:cTn id="12" dur="500"/>
                                        <p:tgtEl>
                                          <p:spTgt spid="163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slide(fromBottom)">
                                      <p:cBhvr>
                                        <p:cTn id="17" dur="500"/>
                                        <p:tgtEl>
                                          <p:spTgt spid="163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393"/>
                                        </p:tgtEl>
                                        <p:attrNameLst>
                                          <p:attrName>style.visibility</p:attrName>
                                        </p:attrNameLst>
                                      </p:cBhvr>
                                      <p:to>
                                        <p:strVal val="visible"/>
                                      </p:to>
                                    </p:set>
                                    <p:animEffect transition="in" filter="slide(fromBottom)">
                                      <p:cBhvr>
                                        <p:cTn id="22" dur="500"/>
                                        <p:tgtEl>
                                          <p:spTgt spid="16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6387"/>
                                        </p:tgtEl>
                                        <p:attrNameLst>
                                          <p:attrName>style.visibility</p:attrName>
                                        </p:attrNameLst>
                                      </p:cBhvr>
                                      <p:to>
                                        <p:strVal val="visible"/>
                                      </p:to>
                                    </p:set>
                                    <p:animEffect transition="in" filter="slide(fromBottom)">
                                      <p:cBhvr>
                                        <p:cTn id="27" dur="500"/>
                                        <p:tgtEl>
                                          <p:spTgt spid="163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nodeType="clickEffect">
                                  <p:stCondLst>
                                    <p:cond delay="0"/>
                                  </p:stCondLst>
                                  <p:childTnLst>
                                    <p:set>
                                      <p:cBhvr>
                                        <p:cTn id="31" dur="1" fill="hold">
                                          <p:stCondLst>
                                            <p:cond delay="0"/>
                                          </p:stCondLst>
                                        </p:cTn>
                                        <p:tgtEl>
                                          <p:spTgt spid="16395"/>
                                        </p:tgtEl>
                                        <p:attrNameLst>
                                          <p:attrName>style.visibility</p:attrName>
                                        </p:attrNameLst>
                                      </p:cBhvr>
                                      <p:to>
                                        <p:strVal val="visible"/>
                                      </p:to>
                                    </p:set>
                                    <p:animEffect transition="in" filter="slide(fromBottom)">
                                      <p:cBhvr>
                                        <p:cTn id="32" dur="500"/>
                                        <p:tgtEl>
                                          <p:spTgt spid="163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6388"/>
                                        </p:tgtEl>
                                        <p:attrNameLst>
                                          <p:attrName>style.visibility</p:attrName>
                                        </p:attrNameLst>
                                      </p:cBhvr>
                                      <p:to>
                                        <p:strVal val="visible"/>
                                      </p:to>
                                    </p:set>
                                    <p:animEffect transition="in" filter="slide(fromBottom)">
                                      <p:cBhvr>
                                        <p:cTn id="37" dur="500"/>
                                        <p:tgtEl>
                                          <p:spTgt spid="1638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nodeType="clickEffect">
                                  <p:stCondLst>
                                    <p:cond delay="0"/>
                                  </p:stCondLst>
                                  <p:childTnLst>
                                    <p:set>
                                      <p:cBhvr>
                                        <p:cTn id="41" dur="1" fill="hold">
                                          <p:stCondLst>
                                            <p:cond delay="0"/>
                                          </p:stCondLst>
                                        </p:cTn>
                                        <p:tgtEl>
                                          <p:spTgt spid="16398"/>
                                        </p:tgtEl>
                                        <p:attrNameLst>
                                          <p:attrName>style.visibility</p:attrName>
                                        </p:attrNameLst>
                                      </p:cBhvr>
                                      <p:to>
                                        <p:strVal val="visible"/>
                                      </p:to>
                                    </p:set>
                                    <p:animEffect transition="in" filter="slide(fromBottom)">
                                      <p:cBhvr>
                                        <p:cTn id="42" dur="500"/>
                                        <p:tgtEl>
                                          <p:spTgt spid="163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6389"/>
                                        </p:tgtEl>
                                        <p:attrNameLst>
                                          <p:attrName>style.visibility</p:attrName>
                                        </p:attrNameLst>
                                      </p:cBhvr>
                                      <p:to>
                                        <p:strVal val="visible"/>
                                      </p:to>
                                    </p:set>
                                    <p:animEffect transition="in" filter="slide(fromBottom)">
                                      <p:cBhvr>
                                        <p:cTn id="47" dur="500"/>
                                        <p:tgtEl>
                                          <p:spTgt spid="163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nodeType="clickEffect">
                                  <p:stCondLst>
                                    <p:cond delay="0"/>
                                  </p:stCondLst>
                                  <p:childTnLst>
                                    <p:set>
                                      <p:cBhvr>
                                        <p:cTn id="51" dur="1" fill="hold">
                                          <p:stCondLst>
                                            <p:cond delay="0"/>
                                          </p:stCondLst>
                                        </p:cTn>
                                        <p:tgtEl>
                                          <p:spTgt spid="16397"/>
                                        </p:tgtEl>
                                        <p:attrNameLst>
                                          <p:attrName>style.visibility</p:attrName>
                                        </p:attrNameLst>
                                      </p:cBhvr>
                                      <p:to>
                                        <p:strVal val="visible"/>
                                      </p:to>
                                    </p:set>
                                    <p:animEffect transition="in" filter="slide(fromBottom)">
                                      <p:cBhvr>
                                        <p:cTn id="52" dur="500"/>
                                        <p:tgtEl>
                                          <p:spTgt spid="16397"/>
                                        </p:tgtEl>
                                      </p:cBhvr>
                                    </p:animEffect>
                                  </p:childTnLst>
                                </p:cTn>
                              </p:par>
                            </p:childTnLst>
                          </p:cTn>
                        </p:par>
                        <p:par>
                          <p:cTn id="53" fill="hold" nodeType="afterGroup">
                            <p:stCondLst>
                              <p:cond delay="500"/>
                            </p:stCondLst>
                            <p:childTnLst>
                              <p:par>
                                <p:cTn id="54" presetID="1" presetClass="mediacall" presetSubtype="0" fill="hold" nodeType="afterEffect">
                                  <p:stCondLst>
                                    <p:cond delay="0"/>
                                  </p:stCondLst>
                                  <p:childTnLst>
                                    <p:cmd type="call" cmd="playFrom(0.0)">
                                      <p:cBhvr>
                                        <p:cTn id="55" dur="1" fill="hold"/>
                                        <p:tgtEl>
                                          <p:spTgt spid="16397"/>
                                        </p:tgtEl>
                                      </p:cBhvr>
                                    </p:cmd>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6390"/>
                                        </p:tgtEl>
                                        <p:attrNameLst>
                                          <p:attrName>style.visibility</p:attrName>
                                        </p:attrNameLst>
                                      </p:cBhvr>
                                      <p:to>
                                        <p:strVal val="visible"/>
                                      </p:to>
                                    </p:set>
                                    <p:animEffect transition="in" filter="slide(fromBottom)">
                                      <p:cBhvr>
                                        <p:cTn id="60"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1" fill="hold" display="0">
                  <p:stCondLst>
                    <p:cond delay="indefinite"/>
                  </p:stCondLst>
                  <p:endCondLst>
                    <p:cond evt="onNext" delay="0">
                      <p:tgtEl>
                        <p:sldTgt/>
                      </p:tgtEl>
                    </p:cond>
                    <p:cond evt="onPrev" delay="0">
                      <p:tgtEl>
                        <p:sldTgt/>
                      </p:tgtEl>
                    </p:cond>
                  </p:endCondLst>
                </p:cTn>
                <p:tgtEl>
                  <p:spTgt spid="16397"/>
                </p:tgtEl>
              </p:cMediaNode>
            </p:video>
            <p:seq concurrent="1" nextAc="seek">
              <p:cTn id="62" restart="whenNotActive" fill="hold" evtFilter="cancelBubble" nodeType="interactiveSeq">
                <p:stCondLst>
                  <p:cond evt="onClick" delay="0">
                    <p:tgtEl>
                      <p:spTgt spid="1639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 presetClass="mediacall" presetSubtype="0" fill="hold" nodeType="clickEffect">
                                  <p:stCondLst>
                                    <p:cond delay="0"/>
                                  </p:stCondLst>
                                  <p:childTnLst>
                                    <p:cmd type="call" cmd="togglePause">
                                      <p:cBhvr>
                                        <p:cTn id="66" dur="1" fill="hold"/>
                                        <p:tgtEl>
                                          <p:spTgt spid="16397"/>
                                        </p:tgtEl>
                                      </p:cBhvr>
                                    </p:cmd>
                                  </p:childTnLst>
                                </p:cTn>
                              </p:par>
                            </p:childTnLst>
                          </p:cTn>
                        </p:par>
                      </p:childTnLst>
                    </p:cTn>
                  </p:par>
                </p:childTnLst>
              </p:cTn>
              <p:nextCondLst>
                <p:cond evt="onClick" delay="0">
                  <p:tgtEl>
                    <p:spTgt spid="16397"/>
                  </p:tgtEl>
                </p:cond>
              </p:nextCondLst>
            </p:seq>
          </p:childTnLst>
        </p:cTn>
      </p:par>
    </p:tnLst>
    <p:bldLst>
      <p:bldP spid="16386" grpId="0" animBg="1" autoUpdateAnimBg="0"/>
      <p:bldP spid="16387" grpId="0" autoUpdateAnimBg="0"/>
      <p:bldP spid="16388" grpId="0" autoUpdateAnimBg="0"/>
      <p:bldP spid="16389" grpId="0" autoUpdateAnimBg="0"/>
      <p:bldP spid="16390" grpId="0" autoUpdateAnimBg="0"/>
      <p:bldP spid="16393" grpId="0" animBg="1"/>
      <p:bldP spid="163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533400"/>
            <a:ext cx="441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déchets organiques</a:t>
            </a:r>
          </a:p>
        </p:txBody>
      </p:sp>
      <p:sp>
        <p:nvSpPr>
          <p:cNvPr id="18435" name="Text Box 3"/>
          <p:cNvSpPr txBox="1">
            <a:spLocks noChangeArrowheads="1"/>
          </p:cNvSpPr>
          <p:nvPr/>
        </p:nvSpPr>
        <p:spPr bwMode="auto">
          <a:xfrm>
            <a:off x="4038600" y="2819400"/>
            <a:ext cx="4800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cannette en aluminium</a:t>
            </a:r>
          </a:p>
        </p:txBody>
      </p:sp>
      <p:sp>
        <p:nvSpPr>
          <p:cNvPr id="18436" name="Text Box 4"/>
          <p:cNvSpPr txBox="1">
            <a:spLocks noChangeArrowheads="1"/>
          </p:cNvSpPr>
          <p:nvPr/>
        </p:nvSpPr>
        <p:spPr bwMode="auto">
          <a:xfrm>
            <a:off x="5105400" y="3810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pile</a:t>
            </a:r>
          </a:p>
        </p:txBody>
      </p:sp>
      <p:pic>
        <p:nvPicPr>
          <p:cNvPr id="18437" name="Picture 5" descr="Can Fra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05200"/>
            <a:ext cx="2362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Assorted Veggies 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47800"/>
            <a:ext cx="34290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Battery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143000"/>
            <a:ext cx="330041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9780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arn(outVertic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arn(outVertical)">
                                      <p:cBhvr>
                                        <p:cTn id="12" dur="500"/>
                                        <p:tgtEl>
                                          <p:spTgt spid="184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arn(outVertical)">
                                      <p:cBhvr>
                                        <p:cTn id="17" dur="500"/>
                                        <p:tgtEl>
                                          <p:spTgt spid="184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barn(outVertical)">
                                      <p:cBhvr>
                                        <p:cTn id="22" dur="500"/>
                                        <p:tgtEl>
                                          <p:spTgt spid="184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37" fill="hold" nodeType="clickEffect">
                                  <p:stCondLst>
                                    <p:cond delay="0"/>
                                  </p:stCondLst>
                                  <p:childTnLst>
                                    <p:set>
                                      <p:cBhvr>
                                        <p:cTn id="26" dur="1" fill="hold">
                                          <p:stCondLst>
                                            <p:cond delay="0"/>
                                          </p:stCondLst>
                                        </p:cTn>
                                        <p:tgtEl>
                                          <p:spTgt spid="18437"/>
                                        </p:tgtEl>
                                        <p:attrNameLst>
                                          <p:attrName>style.visibility</p:attrName>
                                        </p:attrNameLst>
                                      </p:cBhvr>
                                      <p:to>
                                        <p:strVal val="visible"/>
                                      </p:to>
                                    </p:set>
                                    <p:animEffect transition="in" filter="barn(outVertical)">
                                      <p:cBhvr>
                                        <p:cTn id="27" dur="500"/>
                                        <p:tgtEl>
                                          <p:spTgt spid="184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8435"/>
                                        </p:tgtEl>
                                        <p:attrNameLst>
                                          <p:attrName>style.visibility</p:attrName>
                                        </p:attrNameLst>
                                      </p:cBhvr>
                                      <p:to>
                                        <p:strVal val="visible"/>
                                      </p:to>
                                    </p:set>
                                    <p:animEffect transition="in" filter="barn(outVertical)">
                                      <p:cBhvr>
                                        <p:cTn id="32"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GB" sz="8800" b="1" smtClean="0">
                <a:solidFill>
                  <a:schemeClr val="accent2"/>
                </a:solidFill>
                <a:latin typeface="French Script MT" panose="03020402040607040605" pitchFamily="66" charset="0"/>
              </a:rPr>
              <a:t>La fin</a:t>
            </a:r>
          </a:p>
        </p:txBody>
      </p:sp>
      <p:pic>
        <p:nvPicPr>
          <p:cNvPr id="15363" name="Picture 3" descr="BD19543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526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773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slide(fromBottom)">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slide(fromBottom)">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62000" y="533400"/>
            <a:ext cx="7543800" cy="5257800"/>
          </a:xfrm>
          <a:prstGeom prst="rect">
            <a:avLst/>
          </a:prstGeom>
        </p:spPr>
        <p:txBody>
          <a:bodyPr wrap="none" fromWordArt="1">
            <a:prstTxWarp prst="textDeflate">
              <a:avLst>
                <a:gd name="adj" fmla="val 26227"/>
              </a:avLst>
            </a:prstTxWarp>
          </a:bodyPr>
          <a:lstStyle/>
          <a:p>
            <a:pPr algn="ctr"/>
            <a:r>
              <a:rPr lang="en-US" sz="3600" kern="10">
                <a:ln w="9525">
                  <a:solidFill>
                    <a:schemeClr val="accent2"/>
                  </a:solidFill>
                  <a:prstDash val="lgDash"/>
                  <a:round/>
                  <a:headEnd/>
                  <a:tailEnd/>
                </a:ln>
                <a:latin typeface="Impact" panose="020B0806030902050204" pitchFamily="34" charset="0"/>
              </a:rPr>
              <a:t>L'environnement</a:t>
            </a:r>
          </a:p>
          <a:p>
            <a:pPr algn="ctr"/>
            <a:r>
              <a:rPr lang="en-US" sz="3600" kern="10">
                <a:ln w="9525">
                  <a:solidFill>
                    <a:schemeClr val="accent2"/>
                  </a:solidFill>
                  <a:prstDash val="lgDash"/>
                  <a:round/>
                  <a:headEnd/>
                  <a:tailEnd/>
                </a:ln>
                <a:latin typeface="Impact" panose="020B0806030902050204" pitchFamily="34" charset="0"/>
              </a:rPr>
              <a:t>et la pollution</a:t>
            </a:r>
          </a:p>
        </p:txBody>
      </p:sp>
    </p:spTree>
    <p:extLst>
      <p:ext uri="{BB962C8B-B14F-4D97-AF65-F5344CB8AC3E}">
        <p14:creationId xmlns:p14="http://schemas.microsoft.com/office/powerpoint/2010/main" val="209490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19200" y="381000"/>
            <a:ext cx="2819400" cy="1143000"/>
          </a:xfrm>
          <a:ln w="19050">
            <a:solidFill>
              <a:schemeClr val="accent2"/>
            </a:solidFill>
            <a:miter lim="800000"/>
            <a:headEnd/>
            <a:tailEnd/>
          </a:ln>
        </p:spPr>
        <p:txBody>
          <a:bodyPr>
            <a:normAutofit fontScale="90000"/>
          </a:bodyPr>
          <a:lstStyle/>
          <a:p>
            <a:pPr eaLnBrk="1" hangingPunct="1"/>
            <a:r>
              <a:rPr lang="en-GB" sz="8800" b="1" smtClean="0">
                <a:solidFill>
                  <a:schemeClr val="accent2"/>
                </a:solidFill>
                <a:latin typeface="French Script MT" panose="03020402040607040605" pitchFamily="66" charset="0"/>
              </a:rPr>
              <a:t>L’eau</a:t>
            </a:r>
          </a:p>
        </p:txBody>
      </p:sp>
      <p:sp>
        <p:nvSpPr>
          <p:cNvPr id="4099" name="Text Box 3"/>
          <p:cNvSpPr txBox="1">
            <a:spLocks noChangeArrowheads="1"/>
          </p:cNvSpPr>
          <p:nvPr/>
        </p:nvSpPr>
        <p:spPr bwMode="auto">
          <a:xfrm>
            <a:off x="1295400" y="1905000"/>
            <a:ext cx="1676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La mer</a:t>
            </a:r>
          </a:p>
        </p:txBody>
      </p:sp>
      <p:pic>
        <p:nvPicPr>
          <p:cNvPr id="4100" name="PH01293J.j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762000" y="2514600"/>
            <a:ext cx="2971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5486400" y="1981200"/>
            <a:ext cx="2286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océan</a:t>
            </a:r>
          </a:p>
        </p:txBody>
      </p:sp>
      <p:pic>
        <p:nvPicPr>
          <p:cNvPr id="4102" name="PH01939J.jpg">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5181600" y="2667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8"/>
          <p:cNvSpPr txBox="1">
            <a:spLocks noChangeArrowheads="1"/>
          </p:cNvSpPr>
          <p:nvPr/>
        </p:nvSpPr>
        <p:spPr bwMode="auto">
          <a:xfrm>
            <a:off x="1524000" y="46482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rivière</a:t>
            </a:r>
          </a:p>
        </p:txBody>
      </p:sp>
      <p:pic>
        <p:nvPicPr>
          <p:cNvPr id="4105" name="PH01377J.jpg">
            <a:hlinkClick r:id="" action="ppaction://media"/>
          </p:cNvPr>
          <p:cNvPicPr>
            <a:picLocks noRot="1" noChangeAspect="1" noChangeArrowheads="1"/>
          </p:cNvPicPr>
          <p:nvPr>
            <a:videoFile r:link="rId3"/>
          </p:nvPr>
        </p:nvPicPr>
        <p:blipFill>
          <a:blip r:embed="rId7">
            <a:extLst>
              <a:ext uri="{28A0092B-C50C-407E-A947-70E740481C1C}">
                <a14:useLocalDpi xmlns:a14="http://schemas.microsoft.com/office/drawing/2010/main" val="0"/>
              </a:ext>
            </a:extLst>
          </a:blip>
          <a:srcRect/>
          <a:stretch>
            <a:fillRect/>
          </a:stretch>
        </p:blipFill>
        <p:spPr bwMode="auto">
          <a:xfrm>
            <a:off x="3810000" y="5029200"/>
            <a:ext cx="3124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DD01086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57200"/>
            <a:ext cx="459581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AutoShape 11"/>
          <p:cNvSpPr>
            <a:spLocks noChangeArrowheads="1"/>
          </p:cNvSpPr>
          <p:nvPr/>
        </p:nvSpPr>
        <p:spPr bwMode="auto">
          <a:xfrm rot="3224043">
            <a:off x="3602038" y="5084763"/>
            <a:ext cx="1943100" cy="838200"/>
          </a:xfrm>
          <a:custGeom>
            <a:avLst/>
            <a:gdLst>
              <a:gd name="T0" fmla="*/ 1360710 w 21600"/>
              <a:gd name="T1" fmla="*/ 0 h 21600"/>
              <a:gd name="T2" fmla="*/ 1360710 w 21600"/>
              <a:gd name="T3" fmla="*/ 471798 h 21600"/>
              <a:gd name="T4" fmla="*/ 291195 w 21600"/>
              <a:gd name="T5" fmla="*/ 838200 h 21600"/>
              <a:gd name="T6" fmla="*/ 1943100 w 21600"/>
              <a:gd name="T7" fmla="*/ 23589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46955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wipe(down)">
                                      <p:cBhvr>
                                        <p:cTn id="7" dur="500"/>
                                        <p:tgtEl>
                                          <p:spTgt spid="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childTnLst>
                          </p:cTn>
                        </p:par>
                        <p:par>
                          <p:cTn id="18" fill="hold" nodeType="afterGroup">
                            <p:stCondLst>
                              <p:cond delay="500"/>
                            </p:stCondLst>
                            <p:childTnLst>
                              <p:par>
                                <p:cTn id="19" presetID="1" presetClass="mediacall" presetSubtype="0" fill="hold" nodeType="afterEffect">
                                  <p:stCondLst>
                                    <p:cond delay="0"/>
                                  </p:stCondLst>
                                  <p:childTnLst>
                                    <p:cmd type="call" cmd="playFrom(0.0)">
                                      <p:cBhvr>
                                        <p:cTn id="20" dur="1" fill="hold"/>
                                        <p:tgtEl>
                                          <p:spTgt spid="4100"/>
                                        </p:tgtEl>
                                      </p:cBhvr>
                                    </p:cmd>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099"/>
                                        </p:tgtEl>
                                        <p:attrNameLst>
                                          <p:attrName>style.visibility</p:attrName>
                                        </p:attrNameLst>
                                      </p:cBhvr>
                                      <p:to>
                                        <p:strVal val="visible"/>
                                      </p:to>
                                    </p:set>
                                    <p:animEffect transition="in" filter="wipe(down)">
                                      <p:cBhvr>
                                        <p:cTn id="25" dur="500"/>
                                        <p:tgtEl>
                                          <p:spTgt spid="40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4102"/>
                                        </p:tgtEl>
                                        <p:attrNameLst>
                                          <p:attrName>style.visibility</p:attrName>
                                        </p:attrNameLst>
                                      </p:cBhvr>
                                      <p:to>
                                        <p:strVal val="visible"/>
                                      </p:to>
                                    </p:set>
                                    <p:animEffect transition="in" filter="wipe(down)">
                                      <p:cBhvr>
                                        <p:cTn id="30" dur="500"/>
                                        <p:tgtEl>
                                          <p:spTgt spid="4102"/>
                                        </p:tgtEl>
                                      </p:cBhvr>
                                    </p:animEffect>
                                  </p:childTnLst>
                                </p:cTn>
                              </p:par>
                            </p:childTnLst>
                          </p:cTn>
                        </p:par>
                        <p:par>
                          <p:cTn id="31" fill="hold" nodeType="afterGroup">
                            <p:stCondLst>
                              <p:cond delay="500"/>
                            </p:stCondLst>
                            <p:childTnLst>
                              <p:par>
                                <p:cTn id="32" presetID="1" presetClass="mediacall" presetSubtype="0" fill="hold" nodeType="afterEffect">
                                  <p:stCondLst>
                                    <p:cond delay="0"/>
                                  </p:stCondLst>
                                  <p:childTnLst>
                                    <p:cmd type="call" cmd="playFrom(0.0)">
                                      <p:cBhvr>
                                        <p:cTn id="33" dur="1" fill="hold"/>
                                        <p:tgtEl>
                                          <p:spTgt spid="4102"/>
                                        </p:tgtEl>
                                      </p:cBhvr>
                                    </p:cmd>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101"/>
                                        </p:tgtEl>
                                        <p:attrNameLst>
                                          <p:attrName>style.visibility</p:attrName>
                                        </p:attrNameLst>
                                      </p:cBhvr>
                                      <p:to>
                                        <p:strVal val="visible"/>
                                      </p:to>
                                    </p:set>
                                    <p:animEffect transition="in" filter="wipe(down)">
                                      <p:cBhvr>
                                        <p:cTn id="38" dur="500"/>
                                        <p:tgtEl>
                                          <p:spTgt spid="410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4105"/>
                                        </p:tgtEl>
                                        <p:attrNameLst>
                                          <p:attrName>style.visibility</p:attrName>
                                        </p:attrNameLst>
                                      </p:cBhvr>
                                      <p:to>
                                        <p:strVal val="visible"/>
                                      </p:to>
                                    </p:set>
                                    <p:animEffect transition="in" filter="wipe(down)">
                                      <p:cBhvr>
                                        <p:cTn id="43" dur="500"/>
                                        <p:tgtEl>
                                          <p:spTgt spid="4105"/>
                                        </p:tgtEl>
                                      </p:cBhvr>
                                    </p:animEffect>
                                  </p:childTnLst>
                                </p:cTn>
                              </p:par>
                            </p:childTnLst>
                          </p:cTn>
                        </p:par>
                        <p:par>
                          <p:cTn id="44" fill="hold" nodeType="afterGroup">
                            <p:stCondLst>
                              <p:cond delay="500"/>
                            </p:stCondLst>
                            <p:childTnLst>
                              <p:par>
                                <p:cTn id="45" presetID="1" presetClass="mediacall" presetSubtype="0" fill="hold" nodeType="afterEffect">
                                  <p:stCondLst>
                                    <p:cond delay="0"/>
                                  </p:stCondLst>
                                  <p:childTnLst>
                                    <p:cmd type="call" cmd="playFrom(0.0)">
                                      <p:cBhvr>
                                        <p:cTn id="46" dur="1" fill="hold"/>
                                        <p:tgtEl>
                                          <p:spTgt spid="4105"/>
                                        </p:tgtEl>
                                      </p:cBhvr>
                                    </p:cmd>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107"/>
                                        </p:tgtEl>
                                        <p:attrNameLst>
                                          <p:attrName>style.visibility</p:attrName>
                                        </p:attrNameLst>
                                      </p:cBhvr>
                                      <p:to>
                                        <p:strVal val="visible"/>
                                      </p:to>
                                    </p:set>
                                    <p:animEffect transition="in" filter="wipe(down)">
                                      <p:cBhvr>
                                        <p:cTn id="51" dur="500"/>
                                        <p:tgtEl>
                                          <p:spTgt spid="410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104"/>
                                        </p:tgtEl>
                                        <p:attrNameLst>
                                          <p:attrName>style.visibility</p:attrName>
                                        </p:attrNameLst>
                                      </p:cBhvr>
                                      <p:to>
                                        <p:strVal val="visible"/>
                                      </p:to>
                                    </p:set>
                                    <p:animEffect transition="in" filter="wipe(down)">
                                      <p:cBhvr>
                                        <p:cTn id="56"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57" fill="hold" display="0">
                  <p:stCondLst>
                    <p:cond delay="indefinite"/>
                  </p:stCondLst>
                  <p:endCondLst>
                    <p:cond evt="onNext" delay="0">
                      <p:tgtEl>
                        <p:sldTgt/>
                      </p:tgtEl>
                    </p:cond>
                    <p:cond evt="onPrev" delay="0">
                      <p:tgtEl>
                        <p:sldTgt/>
                      </p:tgtEl>
                    </p:cond>
                  </p:endCondLst>
                </p:cTn>
                <p:tgtEl>
                  <p:spTgt spid="4100"/>
                </p:tgtEl>
              </p:cMediaNode>
            </p:video>
            <p:video>
              <p:cMediaNode>
                <p:cTn id="58" fill="hold" display="0">
                  <p:stCondLst>
                    <p:cond delay="indefinite"/>
                  </p:stCondLst>
                  <p:endCondLst>
                    <p:cond evt="onNext" delay="0">
                      <p:tgtEl>
                        <p:sldTgt/>
                      </p:tgtEl>
                    </p:cond>
                    <p:cond evt="onPrev" delay="0">
                      <p:tgtEl>
                        <p:sldTgt/>
                      </p:tgtEl>
                    </p:cond>
                  </p:endCondLst>
                </p:cTn>
                <p:tgtEl>
                  <p:spTgt spid="4102"/>
                </p:tgtEl>
              </p:cMediaNode>
            </p:video>
            <p:video>
              <p:cMediaNode>
                <p:cTn id="59" fill="hold" display="0">
                  <p:stCondLst>
                    <p:cond delay="indefinite"/>
                  </p:stCondLst>
                  <p:endCondLst>
                    <p:cond evt="onNext" delay="0">
                      <p:tgtEl>
                        <p:sldTgt/>
                      </p:tgtEl>
                    </p:cond>
                    <p:cond evt="onPrev" delay="0">
                      <p:tgtEl>
                        <p:sldTgt/>
                      </p:tgtEl>
                    </p:cond>
                  </p:endCondLst>
                </p:cTn>
                <p:tgtEl>
                  <p:spTgt spid="4105"/>
                </p:tgtEl>
              </p:cMediaNode>
            </p:video>
          </p:childTnLst>
        </p:cTn>
      </p:par>
    </p:tnLst>
    <p:bldLst>
      <p:bldP spid="4098" grpId="0" animBg="1" autoUpdateAnimBg="0"/>
      <p:bldP spid="4099" grpId="0" autoUpdateAnimBg="0"/>
      <p:bldP spid="4101" grpId="0" autoUpdateAnimBg="0"/>
      <p:bldP spid="4104" grpId="0" autoUpdateAnimBg="0"/>
      <p:bldP spid="4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7620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marée noire</a:t>
            </a:r>
          </a:p>
        </p:txBody>
      </p:sp>
      <p:pic>
        <p:nvPicPr>
          <p:cNvPr id="6147" name="Picture 3" descr="NA016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524000"/>
            <a:ext cx="186372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5029200" y="381000"/>
            <a:ext cx="2743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dégazage</a:t>
            </a:r>
          </a:p>
        </p:txBody>
      </p:sp>
      <p:pic>
        <p:nvPicPr>
          <p:cNvPr id="6149" name="Picture 5" descr="BD0675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219200"/>
            <a:ext cx="17827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NA0160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447800"/>
            <a:ext cx="18637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7"/>
          <p:cNvSpPr txBox="1">
            <a:spLocks noChangeArrowheads="1"/>
          </p:cNvSpPr>
          <p:nvPr/>
        </p:nvSpPr>
        <p:spPr bwMode="auto">
          <a:xfrm>
            <a:off x="228600" y="3429000"/>
            <a:ext cx="365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oiseau mazouté</a:t>
            </a:r>
          </a:p>
        </p:txBody>
      </p:sp>
      <p:pic>
        <p:nvPicPr>
          <p:cNvPr id="6152" name="Picture 8" descr="Oil Spill - Bir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4191000"/>
            <a:ext cx="2717800" cy="237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9"/>
          <p:cNvSpPr txBox="1">
            <a:spLocks noChangeArrowheads="1"/>
          </p:cNvSpPr>
          <p:nvPr/>
        </p:nvSpPr>
        <p:spPr bwMode="auto">
          <a:xfrm>
            <a:off x="4343400" y="2819400"/>
            <a:ext cx="411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produits toxiques dans l’eau</a:t>
            </a:r>
          </a:p>
        </p:txBody>
      </p:sp>
      <p:pic>
        <p:nvPicPr>
          <p:cNvPr id="6154" name="Picture 10" descr="Pollution 0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4343400"/>
            <a:ext cx="46720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049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vertical)">
                                      <p:cBhvr>
                                        <p:cTn id="7" dur="500"/>
                                        <p:tgtEl>
                                          <p:spTgt spid="6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vertical)">
                                      <p:cBhvr>
                                        <p:cTn id="12" dur="500"/>
                                        <p:tgtEl>
                                          <p:spTgt spid="6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blinds(vertical)">
                                      <p:cBhvr>
                                        <p:cTn id="17" dur="500"/>
                                        <p:tgtEl>
                                          <p:spTgt spid="6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blinds(vertical)">
                                      <p:cBhvr>
                                        <p:cTn id="22" dur="500"/>
                                        <p:tgtEl>
                                          <p:spTgt spid="61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blinds(vertical)">
                                      <p:cBhvr>
                                        <p:cTn id="27" dur="500"/>
                                        <p:tgtEl>
                                          <p:spTgt spid="614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nodeType="clickEffect">
                                  <p:stCondLst>
                                    <p:cond delay="0"/>
                                  </p:stCondLst>
                                  <p:childTnLst>
                                    <p:set>
                                      <p:cBhvr>
                                        <p:cTn id="31" dur="1" fill="hold">
                                          <p:stCondLst>
                                            <p:cond delay="0"/>
                                          </p:stCondLst>
                                        </p:cTn>
                                        <p:tgtEl>
                                          <p:spTgt spid="6152"/>
                                        </p:tgtEl>
                                        <p:attrNameLst>
                                          <p:attrName>style.visibility</p:attrName>
                                        </p:attrNameLst>
                                      </p:cBhvr>
                                      <p:to>
                                        <p:strVal val="visible"/>
                                      </p:to>
                                    </p:set>
                                    <p:animEffect transition="in" filter="blinds(vertical)">
                                      <p:cBhvr>
                                        <p:cTn id="32" dur="500"/>
                                        <p:tgtEl>
                                          <p:spTgt spid="61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6151"/>
                                        </p:tgtEl>
                                        <p:attrNameLst>
                                          <p:attrName>style.visibility</p:attrName>
                                        </p:attrNameLst>
                                      </p:cBhvr>
                                      <p:to>
                                        <p:strVal val="visible"/>
                                      </p:to>
                                    </p:set>
                                    <p:animEffect transition="in" filter="blinds(vertical)">
                                      <p:cBhvr>
                                        <p:cTn id="37" dur="500"/>
                                        <p:tgtEl>
                                          <p:spTgt spid="615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nodeType="clickEffect">
                                  <p:stCondLst>
                                    <p:cond delay="0"/>
                                  </p:stCondLst>
                                  <p:childTnLst>
                                    <p:set>
                                      <p:cBhvr>
                                        <p:cTn id="41" dur="1" fill="hold">
                                          <p:stCondLst>
                                            <p:cond delay="0"/>
                                          </p:stCondLst>
                                        </p:cTn>
                                        <p:tgtEl>
                                          <p:spTgt spid="6154"/>
                                        </p:tgtEl>
                                        <p:attrNameLst>
                                          <p:attrName>style.visibility</p:attrName>
                                        </p:attrNameLst>
                                      </p:cBhvr>
                                      <p:to>
                                        <p:strVal val="visible"/>
                                      </p:to>
                                    </p:set>
                                    <p:animEffect transition="in" filter="blinds(vertical)">
                                      <p:cBhvr>
                                        <p:cTn id="42" dur="500"/>
                                        <p:tgtEl>
                                          <p:spTgt spid="615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6153"/>
                                        </p:tgtEl>
                                        <p:attrNameLst>
                                          <p:attrName>style.visibility</p:attrName>
                                        </p:attrNameLst>
                                      </p:cBhvr>
                                      <p:to>
                                        <p:strVal val="visible"/>
                                      </p:to>
                                    </p:set>
                                    <p:animEffect transition="in" filter="blinds(vertical)">
                                      <p:cBhvr>
                                        <p:cTn id="47"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autoUpdateAnimBg="0"/>
      <p:bldP spid="6151" grpId="0" autoUpdateAnimBg="0"/>
      <p:bldP spid="615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228600"/>
            <a:ext cx="342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La sècheresse</a:t>
            </a:r>
          </a:p>
        </p:txBody>
      </p:sp>
      <p:sp>
        <p:nvSpPr>
          <p:cNvPr id="9219" name="Text Box 3"/>
          <p:cNvSpPr txBox="1">
            <a:spLocks noChangeArrowheads="1"/>
          </p:cNvSpPr>
          <p:nvPr/>
        </p:nvSpPr>
        <p:spPr bwMode="auto">
          <a:xfrm>
            <a:off x="5410200" y="381000"/>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La surpêche</a:t>
            </a:r>
          </a:p>
        </p:txBody>
      </p:sp>
      <p:sp>
        <p:nvSpPr>
          <p:cNvPr id="9220" name="Text Box 4"/>
          <p:cNvSpPr txBox="1">
            <a:spLocks noChangeArrowheads="1"/>
          </p:cNvSpPr>
          <p:nvPr/>
        </p:nvSpPr>
        <p:spPr bwMode="auto">
          <a:xfrm>
            <a:off x="914400" y="3352800"/>
            <a:ext cx="312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inondation</a:t>
            </a:r>
          </a:p>
        </p:txBody>
      </p:sp>
      <p:pic>
        <p:nvPicPr>
          <p:cNvPr id="9221" name="Picture 5" descr="Basket of Fish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143000"/>
            <a:ext cx="37576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Flood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114800"/>
            <a:ext cx="2743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H02382J.jpg">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762000" y="990600"/>
            <a:ext cx="3657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5410200" y="3657600"/>
            <a:ext cx="2362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La lessive</a:t>
            </a:r>
          </a:p>
        </p:txBody>
      </p:sp>
      <p:pic>
        <p:nvPicPr>
          <p:cNvPr id="9226" name="Picture 10" descr="Laundry Deterg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43434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9060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checkerboard(down)">
                                      <p:cBhvr>
                                        <p:cTn id="7" dur="500"/>
                                        <p:tgtEl>
                                          <p:spTgt spid="9224"/>
                                        </p:tgtEl>
                                      </p:cBhvr>
                                    </p:animEffect>
                                  </p:childTnLst>
                                </p:cTn>
                              </p:par>
                            </p:childTnLst>
                          </p:cTn>
                        </p:par>
                        <p:par>
                          <p:cTn id="8" fill="hold" nodeType="afterGroup">
                            <p:stCondLst>
                              <p:cond delay="500"/>
                            </p:stCondLst>
                            <p:childTnLst>
                              <p:par>
                                <p:cTn id="9" presetID="1" presetClass="mediacall" presetSubtype="0" fill="hold" nodeType="afterEffect">
                                  <p:stCondLst>
                                    <p:cond delay="0"/>
                                  </p:stCondLst>
                                  <p:childTnLst>
                                    <p:cmd type="call" cmd="playFrom(0.0)">
                                      <p:cBhvr>
                                        <p:cTn id="10" dur="1" fill="hold"/>
                                        <p:tgtEl>
                                          <p:spTgt spid="9224"/>
                                        </p:tgtEl>
                                      </p:cBhvr>
                                    </p:cmd>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checkerboard(down)">
                                      <p:cBhvr>
                                        <p:cTn id="15" dur="500"/>
                                        <p:tgtEl>
                                          <p:spTgt spid="92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5" fill="hold" nodeType="clickEffect">
                                  <p:stCondLst>
                                    <p:cond delay="0"/>
                                  </p:stCondLst>
                                  <p:childTnLst>
                                    <p:set>
                                      <p:cBhvr>
                                        <p:cTn id="19" dur="1" fill="hold">
                                          <p:stCondLst>
                                            <p:cond delay="0"/>
                                          </p:stCondLst>
                                        </p:cTn>
                                        <p:tgtEl>
                                          <p:spTgt spid="9223"/>
                                        </p:tgtEl>
                                        <p:attrNameLst>
                                          <p:attrName>style.visibility</p:attrName>
                                        </p:attrNameLst>
                                      </p:cBhvr>
                                      <p:to>
                                        <p:strVal val="visible"/>
                                      </p:to>
                                    </p:set>
                                    <p:animEffect transition="in" filter="checkerboard(down)">
                                      <p:cBhvr>
                                        <p:cTn id="20" dur="500"/>
                                        <p:tgtEl>
                                          <p:spTgt spid="92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5" fill="hold" grpId="0" nodeType="clickEffect">
                                  <p:stCondLst>
                                    <p:cond delay="0"/>
                                  </p:stCondLst>
                                  <p:childTnLst>
                                    <p:set>
                                      <p:cBhvr>
                                        <p:cTn id="24" dur="1" fill="hold">
                                          <p:stCondLst>
                                            <p:cond delay="0"/>
                                          </p:stCondLst>
                                        </p:cTn>
                                        <p:tgtEl>
                                          <p:spTgt spid="9220"/>
                                        </p:tgtEl>
                                        <p:attrNameLst>
                                          <p:attrName>style.visibility</p:attrName>
                                        </p:attrNameLst>
                                      </p:cBhvr>
                                      <p:to>
                                        <p:strVal val="visible"/>
                                      </p:to>
                                    </p:set>
                                    <p:animEffect transition="in" filter="checkerboard(down)">
                                      <p:cBhvr>
                                        <p:cTn id="25" dur="500"/>
                                        <p:tgtEl>
                                          <p:spTgt spid="922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5" fill="hold" nodeType="clickEffect">
                                  <p:stCondLst>
                                    <p:cond delay="0"/>
                                  </p:stCondLst>
                                  <p:childTnLst>
                                    <p:set>
                                      <p:cBhvr>
                                        <p:cTn id="29" dur="1" fill="hold">
                                          <p:stCondLst>
                                            <p:cond delay="0"/>
                                          </p:stCondLst>
                                        </p:cTn>
                                        <p:tgtEl>
                                          <p:spTgt spid="9221"/>
                                        </p:tgtEl>
                                        <p:attrNameLst>
                                          <p:attrName>style.visibility</p:attrName>
                                        </p:attrNameLst>
                                      </p:cBhvr>
                                      <p:to>
                                        <p:strVal val="visible"/>
                                      </p:to>
                                    </p:set>
                                    <p:animEffect transition="in" filter="checkerboard(down)">
                                      <p:cBhvr>
                                        <p:cTn id="30" dur="500"/>
                                        <p:tgtEl>
                                          <p:spTgt spid="92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5" fill="hold" grpId="0" nodeType="clickEffect">
                                  <p:stCondLst>
                                    <p:cond delay="0"/>
                                  </p:stCondLst>
                                  <p:childTnLst>
                                    <p:set>
                                      <p:cBhvr>
                                        <p:cTn id="34" dur="1" fill="hold">
                                          <p:stCondLst>
                                            <p:cond delay="0"/>
                                          </p:stCondLst>
                                        </p:cTn>
                                        <p:tgtEl>
                                          <p:spTgt spid="9219"/>
                                        </p:tgtEl>
                                        <p:attrNameLst>
                                          <p:attrName>style.visibility</p:attrName>
                                        </p:attrNameLst>
                                      </p:cBhvr>
                                      <p:to>
                                        <p:strVal val="visible"/>
                                      </p:to>
                                    </p:set>
                                    <p:animEffect transition="in" filter="checkerboard(down)">
                                      <p:cBhvr>
                                        <p:cTn id="35" dur="500"/>
                                        <p:tgtEl>
                                          <p:spTgt spid="92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5" fill="hold" nodeType="clickEffect">
                                  <p:stCondLst>
                                    <p:cond delay="0"/>
                                  </p:stCondLst>
                                  <p:childTnLst>
                                    <p:set>
                                      <p:cBhvr>
                                        <p:cTn id="39" dur="1" fill="hold">
                                          <p:stCondLst>
                                            <p:cond delay="0"/>
                                          </p:stCondLst>
                                        </p:cTn>
                                        <p:tgtEl>
                                          <p:spTgt spid="9226"/>
                                        </p:tgtEl>
                                        <p:attrNameLst>
                                          <p:attrName>style.visibility</p:attrName>
                                        </p:attrNameLst>
                                      </p:cBhvr>
                                      <p:to>
                                        <p:strVal val="visible"/>
                                      </p:to>
                                    </p:set>
                                    <p:animEffect transition="in" filter="checkerboard(down)">
                                      <p:cBhvr>
                                        <p:cTn id="40" dur="500"/>
                                        <p:tgtEl>
                                          <p:spTgt spid="92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5" fill="hold" grpId="0" nodeType="clickEffect">
                                  <p:stCondLst>
                                    <p:cond delay="0"/>
                                  </p:stCondLst>
                                  <p:childTnLst>
                                    <p:set>
                                      <p:cBhvr>
                                        <p:cTn id="44" dur="1" fill="hold">
                                          <p:stCondLst>
                                            <p:cond delay="0"/>
                                          </p:stCondLst>
                                        </p:cTn>
                                        <p:tgtEl>
                                          <p:spTgt spid="9225"/>
                                        </p:tgtEl>
                                        <p:attrNameLst>
                                          <p:attrName>style.visibility</p:attrName>
                                        </p:attrNameLst>
                                      </p:cBhvr>
                                      <p:to>
                                        <p:strVal val="visible"/>
                                      </p:to>
                                    </p:set>
                                    <p:animEffect transition="in" filter="checkerboard(down)">
                                      <p:cBhvr>
                                        <p:cTn id="45"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6" fill="hold" display="0">
                  <p:stCondLst>
                    <p:cond delay="indefinite"/>
                  </p:stCondLst>
                  <p:endCondLst>
                    <p:cond evt="onNext" delay="0">
                      <p:tgtEl>
                        <p:sldTgt/>
                      </p:tgtEl>
                    </p:cond>
                    <p:cond evt="onPrev" delay="0">
                      <p:tgtEl>
                        <p:sldTgt/>
                      </p:tgtEl>
                    </p:cond>
                  </p:endCondLst>
                </p:cTn>
                <p:tgtEl>
                  <p:spTgt spid="9224"/>
                </p:tgtEl>
              </p:cMediaNode>
            </p:video>
            <p:seq concurrent="1" nextAc="seek">
              <p:cTn id="47" restart="whenNotActive" fill="hold" evtFilter="cancelBubble" nodeType="interactiveSeq">
                <p:stCondLst>
                  <p:cond evt="onClick" delay="0">
                    <p:tgtEl>
                      <p:spTgt spid="9224"/>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2" presetClass="mediacall" presetSubtype="0" fill="hold" nodeType="clickEffect">
                                  <p:stCondLst>
                                    <p:cond delay="0"/>
                                  </p:stCondLst>
                                  <p:childTnLst>
                                    <p:cmd type="call" cmd="togglePause">
                                      <p:cBhvr>
                                        <p:cTn id="51" dur="1" fill="hold"/>
                                        <p:tgtEl>
                                          <p:spTgt spid="9224"/>
                                        </p:tgtEl>
                                      </p:cBhvr>
                                    </p:cmd>
                                  </p:childTnLst>
                                </p:cTn>
                              </p:par>
                            </p:childTnLst>
                          </p:cTn>
                        </p:par>
                      </p:childTnLst>
                    </p:cTn>
                  </p:par>
                </p:childTnLst>
              </p:cTn>
              <p:nextCondLst>
                <p:cond evt="onClick" delay="0">
                  <p:tgtEl>
                    <p:spTgt spid="9224"/>
                  </p:tgtEl>
                </p:cond>
              </p:nextCondLst>
            </p:seq>
          </p:childTnLst>
        </p:cTn>
      </p:par>
    </p:tnLst>
    <p:bldLst>
      <p:bldP spid="9218" grpId="0" autoUpdateAnimBg="0"/>
      <p:bldP spid="9219" grpId="0" autoUpdateAnimBg="0"/>
      <p:bldP spid="9220" grpId="0" autoUpdateAnimBg="0"/>
      <p:bldP spid="922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04800"/>
            <a:ext cx="3200400" cy="1143000"/>
          </a:xfrm>
          <a:ln w="19050">
            <a:solidFill>
              <a:schemeClr val="accent2"/>
            </a:solidFill>
            <a:miter lim="800000"/>
            <a:headEnd/>
            <a:tailEnd/>
          </a:ln>
        </p:spPr>
        <p:txBody>
          <a:bodyPr>
            <a:normAutofit fontScale="90000"/>
          </a:bodyPr>
          <a:lstStyle/>
          <a:p>
            <a:pPr eaLnBrk="1" hangingPunct="1"/>
            <a:r>
              <a:rPr lang="en-GB" sz="8800" b="1" smtClean="0">
                <a:solidFill>
                  <a:schemeClr val="accent2"/>
                </a:solidFill>
                <a:latin typeface="French Script MT" panose="03020402040607040605" pitchFamily="66" charset="0"/>
              </a:rPr>
              <a:t>L’air</a:t>
            </a:r>
          </a:p>
        </p:txBody>
      </p:sp>
      <p:pic>
        <p:nvPicPr>
          <p:cNvPr id="5123" name="j0144358.j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4343400" y="304800"/>
            <a:ext cx="3352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228600" y="1447800"/>
            <a:ext cx="2590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gaz CFC</a:t>
            </a:r>
          </a:p>
        </p:txBody>
      </p:sp>
      <p:pic>
        <p:nvPicPr>
          <p:cNvPr id="5126" name="Picture 6" descr="HH017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209800"/>
            <a:ext cx="16700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5867400" y="2362200"/>
            <a:ext cx="3048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trou dans la couche d’ozone</a:t>
            </a:r>
          </a:p>
        </p:txBody>
      </p:sp>
      <p:pic>
        <p:nvPicPr>
          <p:cNvPr id="5128" name="Picture 8" descr="Ozone Layer Deple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0" y="3733800"/>
            <a:ext cx="2667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9"/>
          <p:cNvSpPr txBox="1">
            <a:spLocks noChangeArrowheads="1"/>
          </p:cNvSpPr>
          <p:nvPr/>
        </p:nvSpPr>
        <p:spPr bwMode="auto">
          <a:xfrm>
            <a:off x="2971800" y="18288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L’effet de serre</a:t>
            </a:r>
          </a:p>
        </p:txBody>
      </p:sp>
      <p:pic>
        <p:nvPicPr>
          <p:cNvPr id="5130" name="Picture 10" descr="Greenhouse Eff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251460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AutoShape 13"/>
          <p:cNvSpPr>
            <a:spLocks noChangeArrowheads="1"/>
          </p:cNvSpPr>
          <p:nvPr/>
        </p:nvSpPr>
        <p:spPr bwMode="auto">
          <a:xfrm>
            <a:off x="914400" y="2057400"/>
            <a:ext cx="304800" cy="609600"/>
          </a:xfrm>
          <a:prstGeom prst="upArrow">
            <a:avLst>
              <a:gd name="adj1" fmla="val 50000"/>
              <a:gd name="adj2"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endParaRPr lang="en-US"/>
          </a:p>
        </p:txBody>
      </p:sp>
      <p:sp>
        <p:nvSpPr>
          <p:cNvPr id="5134" name="Text Box 14"/>
          <p:cNvSpPr txBox="1">
            <a:spLocks noChangeArrowheads="1"/>
          </p:cNvSpPr>
          <p:nvPr/>
        </p:nvSpPr>
        <p:spPr bwMode="auto">
          <a:xfrm>
            <a:off x="0" y="41148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bombe aérosol</a:t>
            </a:r>
          </a:p>
        </p:txBody>
      </p:sp>
      <p:sp>
        <p:nvSpPr>
          <p:cNvPr id="5135" name="AutoShape 15"/>
          <p:cNvSpPr>
            <a:spLocks noChangeArrowheads="1"/>
          </p:cNvSpPr>
          <p:nvPr/>
        </p:nvSpPr>
        <p:spPr bwMode="auto">
          <a:xfrm rot="-5576570">
            <a:off x="2247900" y="3771900"/>
            <a:ext cx="609600" cy="685800"/>
          </a:xfrm>
          <a:custGeom>
            <a:avLst/>
            <a:gdLst>
              <a:gd name="T0" fmla="*/ 435441 w 21600"/>
              <a:gd name="T1" fmla="*/ 0 h 21600"/>
              <a:gd name="T2" fmla="*/ 261253 w 21600"/>
              <a:gd name="T3" fmla="*/ 228600 h 21600"/>
              <a:gd name="T4" fmla="*/ 0 w 21600"/>
              <a:gd name="T5" fmla="*/ 571532 h 21600"/>
              <a:gd name="T6" fmla="*/ 261253 w 21600"/>
              <a:gd name="T7" fmla="*/ 685800 h 21600"/>
              <a:gd name="T8" fmla="*/ 522506 w 21600"/>
              <a:gd name="T9" fmla="*/ 476250 h 21600"/>
              <a:gd name="T10" fmla="*/ 609600 w 21600"/>
              <a:gd name="T11" fmla="*/ 2286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6" name="Picture 16" descr="Rain 0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681538"/>
            <a:ext cx="2794000"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 Box 17"/>
          <p:cNvSpPr txBox="1">
            <a:spLocks noChangeArrowheads="1"/>
          </p:cNvSpPr>
          <p:nvPr/>
        </p:nvSpPr>
        <p:spPr bwMode="auto">
          <a:xfrm>
            <a:off x="304800" y="5334000"/>
            <a:ext cx="304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pluies acides</a:t>
            </a:r>
          </a:p>
        </p:txBody>
      </p:sp>
    </p:spTree>
    <p:extLst>
      <p:ext uri="{BB962C8B-B14F-4D97-AF65-F5344CB8AC3E}">
        <p14:creationId xmlns:p14="http://schemas.microsoft.com/office/powerpoint/2010/main" val="612350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1" presetClass="mediacall" presetSubtype="0" fill="hold" nodeType="afterEffect">
                                  <p:stCondLst>
                                    <p:cond delay="0"/>
                                  </p:stCondLst>
                                  <p:childTnLst>
                                    <p:cmd type="call" cmd="playFrom(0.0)">
                                      <p:cBhvr>
                                        <p:cTn id="13" dur="1" fill="hold"/>
                                        <p:tgtEl>
                                          <p:spTgt spid="5123"/>
                                        </p:tgtEl>
                                      </p:cBhvr>
                                    </p:cmd>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p:cTn id="18" dur="1000" fill="hold"/>
                                        <p:tgtEl>
                                          <p:spTgt spid="5122"/>
                                        </p:tgtEl>
                                        <p:attrNameLst>
                                          <p:attrName>ppt_w</p:attrName>
                                        </p:attrNameLst>
                                      </p:cBhvr>
                                      <p:tavLst>
                                        <p:tav tm="0">
                                          <p:val>
                                            <p:fltVal val="0"/>
                                          </p:val>
                                        </p:tav>
                                        <p:tav tm="100000">
                                          <p:val>
                                            <p:strVal val="#ppt_w"/>
                                          </p:val>
                                        </p:tav>
                                      </p:tavLst>
                                    </p:anim>
                                    <p:anim calcmode="lin" valueType="num">
                                      <p:cBhvr>
                                        <p:cTn id="19" dur="1000" fill="hold"/>
                                        <p:tgtEl>
                                          <p:spTgt spid="5122"/>
                                        </p:tgtEl>
                                        <p:attrNameLst>
                                          <p:attrName>ppt_h</p:attrName>
                                        </p:attrNameLst>
                                      </p:cBhvr>
                                      <p:tavLst>
                                        <p:tav tm="0">
                                          <p:val>
                                            <p:fltVal val="0"/>
                                          </p:val>
                                        </p:tav>
                                        <p:tav tm="100000">
                                          <p:val>
                                            <p:strVal val="#ppt_h"/>
                                          </p:val>
                                        </p:tav>
                                      </p:tavLst>
                                    </p:anim>
                                    <p:anim calcmode="lin" valueType="num">
                                      <p:cBhvr>
                                        <p:cTn id="20"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5" presetClass="entr" presetSubtype="0" fill="hold" nodeType="clickEffect">
                                  <p:stCondLst>
                                    <p:cond delay="0"/>
                                  </p:stCondLst>
                                  <p:childTnLst>
                                    <p:set>
                                      <p:cBhvr>
                                        <p:cTn id="25" dur="1" fill="hold">
                                          <p:stCondLst>
                                            <p:cond delay="0"/>
                                          </p:stCondLst>
                                        </p:cTn>
                                        <p:tgtEl>
                                          <p:spTgt spid="5126"/>
                                        </p:tgtEl>
                                        <p:attrNameLst>
                                          <p:attrName>style.visibility</p:attrName>
                                        </p:attrNameLst>
                                      </p:cBhvr>
                                      <p:to>
                                        <p:strVal val="visible"/>
                                      </p:to>
                                    </p:set>
                                    <p:anim calcmode="lin" valueType="num">
                                      <p:cBhvr>
                                        <p:cTn id="26" dur="1000" fill="hold"/>
                                        <p:tgtEl>
                                          <p:spTgt spid="5126"/>
                                        </p:tgtEl>
                                        <p:attrNameLst>
                                          <p:attrName>ppt_w</p:attrName>
                                        </p:attrNameLst>
                                      </p:cBhvr>
                                      <p:tavLst>
                                        <p:tav tm="0">
                                          <p:val>
                                            <p:fltVal val="0"/>
                                          </p:val>
                                        </p:tav>
                                        <p:tav tm="100000">
                                          <p:val>
                                            <p:strVal val="#ppt_w"/>
                                          </p:val>
                                        </p:tav>
                                      </p:tavLst>
                                    </p:anim>
                                    <p:anim calcmode="lin" valueType="num">
                                      <p:cBhvr>
                                        <p:cTn id="27" dur="1000" fill="hold"/>
                                        <p:tgtEl>
                                          <p:spTgt spid="5126"/>
                                        </p:tgtEl>
                                        <p:attrNameLst>
                                          <p:attrName>ppt_h</p:attrName>
                                        </p:attrNameLst>
                                      </p:cBhvr>
                                      <p:tavLst>
                                        <p:tav tm="0">
                                          <p:val>
                                            <p:fltVal val="0"/>
                                          </p:val>
                                        </p:tav>
                                        <p:tav tm="100000">
                                          <p:val>
                                            <p:strVal val="#ppt_h"/>
                                          </p:val>
                                        </p:tav>
                                      </p:tavLst>
                                    </p:anim>
                                    <p:anim calcmode="lin" valueType="num">
                                      <p:cBhvr>
                                        <p:cTn id="28" dur="1000" fill="hold"/>
                                        <p:tgtEl>
                                          <p:spTgt spid="512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51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133"/>
                                        </p:tgtEl>
                                        <p:attrNameLst>
                                          <p:attrName>style.visibility</p:attrName>
                                        </p:attrNameLst>
                                      </p:cBhvr>
                                      <p:to>
                                        <p:strVal val="visible"/>
                                      </p:to>
                                    </p:set>
                                    <p:anim calcmode="lin" valueType="num">
                                      <p:cBhvr additive="base">
                                        <p:cTn id="34" dur="500" fill="hold"/>
                                        <p:tgtEl>
                                          <p:spTgt spid="5133"/>
                                        </p:tgtEl>
                                        <p:attrNameLst>
                                          <p:attrName>ppt_x</p:attrName>
                                        </p:attrNameLst>
                                      </p:cBhvr>
                                      <p:tavLst>
                                        <p:tav tm="0">
                                          <p:val>
                                            <p:strVal val="0-#ppt_w/2"/>
                                          </p:val>
                                        </p:tav>
                                        <p:tav tm="100000">
                                          <p:val>
                                            <p:strVal val="#ppt_x"/>
                                          </p:val>
                                        </p:tav>
                                      </p:tavLst>
                                    </p:anim>
                                    <p:anim calcmode="lin" valueType="num">
                                      <p:cBhvr additive="base">
                                        <p:cTn id="35" dur="500" fill="hold"/>
                                        <p:tgtEl>
                                          <p:spTgt spid="5133"/>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5125"/>
                                        </p:tgtEl>
                                        <p:attrNameLst>
                                          <p:attrName>style.visibility</p:attrName>
                                        </p:attrNameLst>
                                      </p:cBhvr>
                                      <p:to>
                                        <p:strVal val="visible"/>
                                      </p:to>
                                    </p:set>
                                    <p:anim calcmode="lin" valueType="num">
                                      <p:cBhvr>
                                        <p:cTn id="40" dur="1000" fill="hold"/>
                                        <p:tgtEl>
                                          <p:spTgt spid="5125"/>
                                        </p:tgtEl>
                                        <p:attrNameLst>
                                          <p:attrName>ppt_w</p:attrName>
                                        </p:attrNameLst>
                                      </p:cBhvr>
                                      <p:tavLst>
                                        <p:tav tm="0">
                                          <p:val>
                                            <p:fltVal val="0"/>
                                          </p:val>
                                        </p:tav>
                                        <p:tav tm="100000">
                                          <p:val>
                                            <p:strVal val="#ppt_w"/>
                                          </p:val>
                                        </p:tav>
                                      </p:tavLst>
                                    </p:anim>
                                    <p:anim calcmode="lin" valueType="num">
                                      <p:cBhvr>
                                        <p:cTn id="41" dur="1000" fill="hold"/>
                                        <p:tgtEl>
                                          <p:spTgt spid="5125"/>
                                        </p:tgtEl>
                                        <p:attrNameLst>
                                          <p:attrName>ppt_h</p:attrName>
                                        </p:attrNameLst>
                                      </p:cBhvr>
                                      <p:tavLst>
                                        <p:tav tm="0">
                                          <p:val>
                                            <p:fltVal val="0"/>
                                          </p:val>
                                        </p:tav>
                                        <p:tav tm="100000">
                                          <p:val>
                                            <p:strVal val="#ppt_h"/>
                                          </p:val>
                                        </p:tav>
                                      </p:tavLst>
                                    </p:anim>
                                    <p:anim calcmode="lin" valueType="num">
                                      <p:cBhvr>
                                        <p:cTn id="42" dur="1000" fill="hold"/>
                                        <p:tgtEl>
                                          <p:spTgt spid="512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51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135"/>
                                        </p:tgtEl>
                                        <p:attrNameLst>
                                          <p:attrName>style.visibility</p:attrName>
                                        </p:attrNameLst>
                                      </p:cBhvr>
                                      <p:to>
                                        <p:strVal val="visible"/>
                                      </p:to>
                                    </p:set>
                                    <p:anim calcmode="lin" valueType="num">
                                      <p:cBhvr additive="base">
                                        <p:cTn id="48" dur="500" fill="hold"/>
                                        <p:tgtEl>
                                          <p:spTgt spid="5135"/>
                                        </p:tgtEl>
                                        <p:attrNameLst>
                                          <p:attrName>ppt_x</p:attrName>
                                        </p:attrNameLst>
                                      </p:cBhvr>
                                      <p:tavLst>
                                        <p:tav tm="0">
                                          <p:val>
                                            <p:strVal val="0-#ppt_w/2"/>
                                          </p:val>
                                        </p:tav>
                                        <p:tav tm="100000">
                                          <p:val>
                                            <p:strVal val="#ppt_x"/>
                                          </p:val>
                                        </p:tav>
                                      </p:tavLst>
                                    </p:anim>
                                    <p:anim calcmode="lin" valueType="num">
                                      <p:cBhvr additive="base">
                                        <p:cTn id="49" dur="500" fill="hold"/>
                                        <p:tgtEl>
                                          <p:spTgt spid="5135"/>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5134"/>
                                        </p:tgtEl>
                                        <p:attrNameLst>
                                          <p:attrName>style.visibility</p:attrName>
                                        </p:attrNameLst>
                                      </p:cBhvr>
                                      <p:to>
                                        <p:strVal val="visible"/>
                                      </p:to>
                                    </p:set>
                                    <p:anim calcmode="lin" valueType="num">
                                      <p:cBhvr additive="base">
                                        <p:cTn id="54" dur="500" fill="hold"/>
                                        <p:tgtEl>
                                          <p:spTgt spid="5134"/>
                                        </p:tgtEl>
                                        <p:attrNameLst>
                                          <p:attrName>ppt_x</p:attrName>
                                        </p:attrNameLst>
                                      </p:cBhvr>
                                      <p:tavLst>
                                        <p:tav tm="0">
                                          <p:val>
                                            <p:strVal val="0-#ppt_w/2"/>
                                          </p:val>
                                        </p:tav>
                                        <p:tav tm="100000">
                                          <p:val>
                                            <p:strVal val="#ppt_x"/>
                                          </p:val>
                                        </p:tav>
                                      </p:tavLst>
                                    </p:anim>
                                    <p:anim calcmode="lin" valueType="num">
                                      <p:cBhvr additive="base">
                                        <p:cTn id="55" dur="500" fill="hold"/>
                                        <p:tgtEl>
                                          <p:spTgt spid="5134"/>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5" presetClass="entr" presetSubtype="0" fill="hold" nodeType="clickEffect">
                                  <p:stCondLst>
                                    <p:cond delay="0"/>
                                  </p:stCondLst>
                                  <p:childTnLst>
                                    <p:set>
                                      <p:cBhvr>
                                        <p:cTn id="59" dur="1" fill="hold">
                                          <p:stCondLst>
                                            <p:cond delay="0"/>
                                          </p:stCondLst>
                                        </p:cTn>
                                        <p:tgtEl>
                                          <p:spTgt spid="5130"/>
                                        </p:tgtEl>
                                        <p:attrNameLst>
                                          <p:attrName>style.visibility</p:attrName>
                                        </p:attrNameLst>
                                      </p:cBhvr>
                                      <p:to>
                                        <p:strVal val="visible"/>
                                      </p:to>
                                    </p:set>
                                    <p:anim calcmode="lin" valueType="num">
                                      <p:cBhvr>
                                        <p:cTn id="60" dur="1000" fill="hold"/>
                                        <p:tgtEl>
                                          <p:spTgt spid="5130"/>
                                        </p:tgtEl>
                                        <p:attrNameLst>
                                          <p:attrName>ppt_w</p:attrName>
                                        </p:attrNameLst>
                                      </p:cBhvr>
                                      <p:tavLst>
                                        <p:tav tm="0">
                                          <p:val>
                                            <p:fltVal val="0"/>
                                          </p:val>
                                        </p:tav>
                                        <p:tav tm="100000">
                                          <p:val>
                                            <p:strVal val="#ppt_w"/>
                                          </p:val>
                                        </p:tav>
                                      </p:tavLst>
                                    </p:anim>
                                    <p:anim calcmode="lin" valueType="num">
                                      <p:cBhvr>
                                        <p:cTn id="61" dur="1000" fill="hold"/>
                                        <p:tgtEl>
                                          <p:spTgt spid="5130"/>
                                        </p:tgtEl>
                                        <p:attrNameLst>
                                          <p:attrName>ppt_h</p:attrName>
                                        </p:attrNameLst>
                                      </p:cBhvr>
                                      <p:tavLst>
                                        <p:tav tm="0">
                                          <p:val>
                                            <p:fltVal val="0"/>
                                          </p:val>
                                        </p:tav>
                                        <p:tav tm="100000">
                                          <p:val>
                                            <p:strVal val="#ppt_h"/>
                                          </p:val>
                                        </p:tav>
                                      </p:tavLst>
                                    </p:anim>
                                    <p:anim calcmode="lin" valueType="num">
                                      <p:cBhvr>
                                        <p:cTn id="62" dur="1000" fill="hold"/>
                                        <p:tgtEl>
                                          <p:spTgt spid="5130"/>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51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5129"/>
                                        </p:tgtEl>
                                        <p:attrNameLst>
                                          <p:attrName>style.visibility</p:attrName>
                                        </p:attrNameLst>
                                      </p:cBhvr>
                                      <p:to>
                                        <p:strVal val="visible"/>
                                      </p:to>
                                    </p:set>
                                    <p:anim calcmode="lin" valueType="num">
                                      <p:cBhvr>
                                        <p:cTn id="68" dur="1000" fill="hold"/>
                                        <p:tgtEl>
                                          <p:spTgt spid="5129"/>
                                        </p:tgtEl>
                                        <p:attrNameLst>
                                          <p:attrName>ppt_w</p:attrName>
                                        </p:attrNameLst>
                                      </p:cBhvr>
                                      <p:tavLst>
                                        <p:tav tm="0">
                                          <p:val>
                                            <p:fltVal val="0"/>
                                          </p:val>
                                        </p:tav>
                                        <p:tav tm="100000">
                                          <p:val>
                                            <p:strVal val="#ppt_w"/>
                                          </p:val>
                                        </p:tav>
                                      </p:tavLst>
                                    </p:anim>
                                    <p:anim calcmode="lin" valueType="num">
                                      <p:cBhvr>
                                        <p:cTn id="69" dur="1000" fill="hold"/>
                                        <p:tgtEl>
                                          <p:spTgt spid="5129"/>
                                        </p:tgtEl>
                                        <p:attrNameLst>
                                          <p:attrName>ppt_h</p:attrName>
                                        </p:attrNameLst>
                                      </p:cBhvr>
                                      <p:tavLst>
                                        <p:tav tm="0">
                                          <p:val>
                                            <p:fltVal val="0"/>
                                          </p:val>
                                        </p:tav>
                                        <p:tav tm="100000">
                                          <p:val>
                                            <p:strVal val="#ppt_h"/>
                                          </p:val>
                                        </p:tav>
                                      </p:tavLst>
                                    </p:anim>
                                    <p:anim calcmode="lin" valueType="num">
                                      <p:cBhvr>
                                        <p:cTn id="70" dur="1000" fill="hold"/>
                                        <p:tgtEl>
                                          <p:spTgt spid="5129"/>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51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5" presetClass="entr" presetSubtype="0" fill="hold" nodeType="clickEffect">
                                  <p:stCondLst>
                                    <p:cond delay="0"/>
                                  </p:stCondLst>
                                  <p:childTnLst>
                                    <p:set>
                                      <p:cBhvr>
                                        <p:cTn id="75" dur="1" fill="hold">
                                          <p:stCondLst>
                                            <p:cond delay="0"/>
                                          </p:stCondLst>
                                        </p:cTn>
                                        <p:tgtEl>
                                          <p:spTgt spid="5128"/>
                                        </p:tgtEl>
                                        <p:attrNameLst>
                                          <p:attrName>style.visibility</p:attrName>
                                        </p:attrNameLst>
                                      </p:cBhvr>
                                      <p:to>
                                        <p:strVal val="visible"/>
                                      </p:to>
                                    </p:set>
                                    <p:anim calcmode="lin" valueType="num">
                                      <p:cBhvr>
                                        <p:cTn id="76" dur="1000" fill="hold"/>
                                        <p:tgtEl>
                                          <p:spTgt spid="5128"/>
                                        </p:tgtEl>
                                        <p:attrNameLst>
                                          <p:attrName>ppt_w</p:attrName>
                                        </p:attrNameLst>
                                      </p:cBhvr>
                                      <p:tavLst>
                                        <p:tav tm="0">
                                          <p:val>
                                            <p:fltVal val="0"/>
                                          </p:val>
                                        </p:tav>
                                        <p:tav tm="100000">
                                          <p:val>
                                            <p:strVal val="#ppt_w"/>
                                          </p:val>
                                        </p:tav>
                                      </p:tavLst>
                                    </p:anim>
                                    <p:anim calcmode="lin" valueType="num">
                                      <p:cBhvr>
                                        <p:cTn id="77" dur="1000" fill="hold"/>
                                        <p:tgtEl>
                                          <p:spTgt spid="5128"/>
                                        </p:tgtEl>
                                        <p:attrNameLst>
                                          <p:attrName>ppt_h</p:attrName>
                                        </p:attrNameLst>
                                      </p:cBhvr>
                                      <p:tavLst>
                                        <p:tav tm="0">
                                          <p:val>
                                            <p:fltVal val="0"/>
                                          </p:val>
                                        </p:tav>
                                        <p:tav tm="100000">
                                          <p:val>
                                            <p:strVal val="#ppt_h"/>
                                          </p:val>
                                        </p:tav>
                                      </p:tavLst>
                                    </p:anim>
                                    <p:anim calcmode="lin" valueType="num">
                                      <p:cBhvr>
                                        <p:cTn id="78" dur="1000" fill="hold"/>
                                        <p:tgtEl>
                                          <p:spTgt spid="5128"/>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51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5127"/>
                                        </p:tgtEl>
                                        <p:attrNameLst>
                                          <p:attrName>style.visibility</p:attrName>
                                        </p:attrNameLst>
                                      </p:cBhvr>
                                      <p:to>
                                        <p:strVal val="visible"/>
                                      </p:to>
                                    </p:set>
                                    <p:anim calcmode="lin" valueType="num">
                                      <p:cBhvr>
                                        <p:cTn id="84" dur="1000" fill="hold"/>
                                        <p:tgtEl>
                                          <p:spTgt spid="5127"/>
                                        </p:tgtEl>
                                        <p:attrNameLst>
                                          <p:attrName>ppt_w</p:attrName>
                                        </p:attrNameLst>
                                      </p:cBhvr>
                                      <p:tavLst>
                                        <p:tav tm="0">
                                          <p:val>
                                            <p:fltVal val="0"/>
                                          </p:val>
                                        </p:tav>
                                        <p:tav tm="100000">
                                          <p:val>
                                            <p:strVal val="#ppt_w"/>
                                          </p:val>
                                        </p:tav>
                                      </p:tavLst>
                                    </p:anim>
                                    <p:anim calcmode="lin" valueType="num">
                                      <p:cBhvr>
                                        <p:cTn id="85" dur="1000" fill="hold"/>
                                        <p:tgtEl>
                                          <p:spTgt spid="5127"/>
                                        </p:tgtEl>
                                        <p:attrNameLst>
                                          <p:attrName>ppt_h</p:attrName>
                                        </p:attrNameLst>
                                      </p:cBhvr>
                                      <p:tavLst>
                                        <p:tav tm="0">
                                          <p:val>
                                            <p:fltVal val="0"/>
                                          </p:val>
                                        </p:tav>
                                        <p:tav tm="100000">
                                          <p:val>
                                            <p:strVal val="#ppt_h"/>
                                          </p:val>
                                        </p:tav>
                                      </p:tavLst>
                                    </p:anim>
                                    <p:anim calcmode="lin" valueType="num">
                                      <p:cBhvr>
                                        <p:cTn id="86" dur="1000" fill="hold"/>
                                        <p:tgtEl>
                                          <p:spTgt spid="5127"/>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51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8" fill="hold" nodeType="clickEffect">
                                  <p:stCondLst>
                                    <p:cond delay="0"/>
                                  </p:stCondLst>
                                  <p:childTnLst>
                                    <p:set>
                                      <p:cBhvr>
                                        <p:cTn id="91" dur="1" fill="hold">
                                          <p:stCondLst>
                                            <p:cond delay="0"/>
                                          </p:stCondLst>
                                        </p:cTn>
                                        <p:tgtEl>
                                          <p:spTgt spid="5136"/>
                                        </p:tgtEl>
                                        <p:attrNameLst>
                                          <p:attrName>style.visibility</p:attrName>
                                        </p:attrNameLst>
                                      </p:cBhvr>
                                      <p:to>
                                        <p:strVal val="visible"/>
                                      </p:to>
                                    </p:set>
                                    <p:anim calcmode="lin" valueType="num">
                                      <p:cBhvr additive="base">
                                        <p:cTn id="92" dur="500" fill="hold"/>
                                        <p:tgtEl>
                                          <p:spTgt spid="5136"/>
                                        </p:tgtEl>
                                        <p:attrNameLst>
                                          <p:attrName>ppt_x</p:attrName>
                                        </p:attrNameLst>
                                      </p:cBhvr>
                                      <p:tavLst>
                                        <p:tav tm="0">
                                          <p:val>
                                            <p:strVal val="0-#ppt_w/2"/>
                                          </p:val>
                                        </p:tav>
                                        <p:tav tm="100000">
                                          <p:val>
                                            <p:strVal val="#ppt_x"/>
                                          </p:val>
                                        </p:tav>
                                      </p:tavLst>
                                    </p:anim>
                                    <p:anim calcmode="lin" valueType="num">
                                      <p:cBhvr additive="base">
                                        <p:cTn id="93" dur="500" fill="hold"/>
                                        <p:tgtEl>
                                          <p:spTgt spid="5136"/>
                                        </p:tgtEl>
                                        <p:attrNameLst>
                                          <p:attrName>ppt_y</p:attrName>
                                        </p:attrNameLst>
                                      </p:cBhvr>
                                      <p:tavLst>
                                        <p:tav tm="0">
                                          <p:val>
                                            <p:strVal val="#ppt_y"/>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5137"/>
                                        </p:tgtEl>
                                        <p:attrNameLst>
                                          <p:attrName>style.visibility</p:attrName>
                                        </p:attrNameLst>
                                      </p:cBhvr>
                                      <p:to>
                                        <p:strVal val="visible"/>
                                      </p:to>
                                    </p:set>
                                    <p:anim calcmode="lin" valueType="num">
                                      <p:cBhvr additive="base">
                                        <p:cTn id="98" dur="500" fill="hold"/>
                                        <p:tgtEl>
                                          <p:spTgt spid="5137"/>
                                        </p:tgtEl>
                                        <p:attrNameLst>
                                          <p:attrName>ppt_x</p:attrName>
                                        </p:attrNameLst>
                                      </p:cBhvr>
                                      <p:tavLst>
                                        <p:tav tm="0">
                                          <p:val>
                                            <p:strVal val="0-#ppt_w/2"/>
                                          </p:val>
                                        </p:tav>
                                        <p:tav tm="100000">
                                          <p:val>
                                            <p:strVal val="#ppt_x"/>
                                          </p:val>
                                        </p:tav>
                                      </p:tavLst>
                                    </p:anim>
                                    <p:anim calcmode="lin" valueType="num">
                                      <p:cBhvr additive="base">
                                        <p:cTn id="99" dur="500" fill="hold"/>
                                        <p:tgtEl>
                                          <p:spTgt spid="51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100" fill="hold" display="0">
                  <p:stCondLst>
                    <p:cond delay="indefinite"/>
                  </p:stCondLst>
                  <p:endCondLst>
                    <p:cond evt="onNext" delay="0">
                      <p:tgtEl>
                        <p:sldTgt/>
                      </p:tgtEl>
                    </p:cond>
                    <p:cond evt="onPrev" delay="0">
                      <p:tgtEl>
                        <p:sldTgt/>
                      </p:tgtEl>
                    </p:cond>
                  </p:endCondLst>
                </p:cTn>
                <p:tgtEl>
                  <p:spTgt spid="5123"/>
                </p:tgtEl>
              </p:cMediaNode>
            </p:video>
          </p:childTnLst>
        </p:cTn>
      </p:par>
    </p:tnLst>
    <p:bldLst>
      <p:bldP spid="5122" grpId="0" animBg="1" autoUpdateAnimBg="0"/>
      <p:bldP spid="5125" grpId="0" autoUpdateAnimBg="0"/>
      <p:bldP spid="5127" grpId="0" autoUpdateAnimBg="0"/>
      <p:bldP spid="5129" grpId="0" autoUpdateAnimBg="0"/>
      <p:bldP spid="5133" grpId="0" animBg="1"/>
      <p:bldP spid="5134" grpId="0" autoUpdateAnimBg="0"/>
      <p:bldP spid="5135" grpId="0" animBg="1"/>
      <p:bldP spid="513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33400" y="3810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usines</a:t>
            </a:r>
          </a:p>
        </p:txBody>
      </p:sp>
      <p:pic>
        <p:nvPicPr>
          <p:cNvPr id="7171" name="Picture 3" descr="Car Poll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1371600"/>
            <a:ext cx="4672013"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Pollution 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143000"/>
            <a:ext cx="279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5"/>
          <p:cNvSpPr txBox="1">
            <a:spLocks noChangeArrowheads="1"/>
          </p:cNvSpPr>
          <p:nvPr/>
        </p:nvSpPr>
        <p:spPr bwMode="auto">
          <a:xfrm>
            <a:off x="4876800" y="0"/>
            <a:ext cx="4038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Les gaz d’échappement</a:t>
            </a:r>
          </a:p>
        </p:txBody>
      </p:sp>
      <p:sp>
        <p:nvSpPr>
          <p:cNvPr id="7177" name="Text Box 9"/>
          <p:cNvSpPr txBox="1">
            <a:spLocks noChangeArrowheads="1"/>
          </p:cNvSpPr>
          <p:nvPr/>
        </p:nvSpPr>
        <p:spPr bwMode="auto">
          <a:xfrm>
            <a:off x="3733800" y="609600"/>
            <a:ext cx="213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voiture</a:t>
            </a:r>
          </a:p>
        </p:txBody>
      </p:sp>
      <p:sp>
        <p:nvSpPr>
          <p:cNvPr id="7179" name="Text Box 11"/>
          <p:cNvSpPr txBox="1">
            <a:spLocks noChangeArrowheads="1"/>
          </p:cNvSpPr>
          <p:nvPr/>
        </p:nvSpPr>
        <p:spPr bwMode="auto">
          <a:xfrm>
            <a:off x="0" y="35814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La fumée</a:t>
            </a:r>
          </a:p>
        </p:txBody>
      </p:sp>
      <p:pic>
        <p:nvPicPr>
          <p:cNvPr id="7180" name="Picture 12" descr="Pollution 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267200"/>
            <a:ext cx="27432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AutoShape 13"/>
          <p:cNvSpPr>
            <a:spLocks noChangeArrowheads="1"/>
          </p:cNvSpPr>
          <p:nvPr/>
        </p:nvSpPr>
        <p:spPr bwMode="auto">
          <a:xfrm>
            <a:off x="4800600" y="1219200"/>
            <a:ext cx="457200" cy="990600"/>
          </a:xfrm>
          <a:prstGeom prst="upArrow">
            <a:avLst>
              <a:gd name="adj1" fmla="val 50000"/>
              <a:gd name="adj2" fmla="val 541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endParaRPr lang="en-US"/>
          </a:p>
        </p:txBody>
      </p:sp>
      <p:sp>
        <p:nvSpPr>
          <p:cNvPr id="7182" name="AutoShape 14"/>
          <p:cNvSpPr>
            <a:spLocks noChangeArrowheads="1"/>
          </p:cNvSpPr>
          <p:nvPr/>
        </p:nvSpPr>
        <p:spPr bwMode="auto">
          <a:xfrm>
            <a:off x="8229600" y="609600"/>
            <a:ext cx="457200" cy="1219200"/>
          </a:xfrm>
          <a:prstGeom prst="upArrow">
            <a:avLst>
              <a:gd name="adj1" fmla="val 50000"/>
              <a:gd name="adj2" fmla="val 66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endParaRPr lang="en-US"/>
          </a:p>
        </p:txBody>
      </p:sp>
      <p:pic>
        <p:nvPicPr>
          <p:cNvPr id="7183" name="Picture 15" descr="NA01599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0" y="4572000"/>
            <a:ext cx="2057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4" name="Text Box 16"/>
          <p:cNvSpPr txBox="1">
            <a:spLocks noChangeArrowheads="1"/>
          </p:cNvSpPr>
          <p:nvPr/>
        </p:nvSpPr>
        <p:spPr bwMode="auto">
          <a:xfrm>
            <a:off x="2895600" y="5426075"/>
            <a:ext cx="3810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réchauffement de la planète</a:t>
            </a:r>
          </a:p>
        </p:txBody>
      </p:sp>
      <p:sp>
        <p:nvSpPr>
          <p:cNvPr id="7185" name="Text Box 17"/>
          <p:cNvSpPr txBox="1">
            <a:spLocks noChangeArrowheads="1"/>
          </p:cNvSpPr>
          <p:nvPr/>
        </p:nvSpPr>
        <p:spPr bwMode="auto">
          <a:xfrm>
            <a:off x="2209800" y="3276600"/>
            <a:ext cx="1828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bruit</a:t>
            </a:r>
          </a:p>
        </p:txBody>
      </p:sp>
      <p:graphicFrame>
        <p:nvGraphicFramePr>
          <p:cNvPr id="7186" name="Object 18"/>
          <p:cNvGraphicFramePr>
            <a:graphicFrameLocks noChangeAspect="1"/>
          </p:cNvGraphicFramePr>
          <p:nvPr/>
        </p:nvGraphicFramePr>
        <p:xfrm>
          <a:off x="3886200" y="3429000"/>
          <a:ext cx="2085975" cy="1905000"/>
        </p:xfrm>
        <a:graphic>
          <a:graphicData uri="http://schemas.openxmlformats.org/presentationml/2006/ole">
            <mc:AlternateContent xmlns:mc="http://schemas.openxmlformats.org/markup-compatibility/2006">
              <mc:Choice xmlns:v="urn:schemas-microsoft-com:vml" Requires="v">
                <p:oleObj spid="_x0000_s1026" name="Clip" r:id="rId7" imgW="2912364" imgH="2924251" progId="MS_ClipArt_Gallery.5">
                  <p:embed/>
                </p:oleObj>
              </mc:Choice>
              <mc:Fallback>
                <p:oleObj name="Clip" r:id="rId7" imgW="2912364" imgH="2924251" progId="MS_ClipArt_Gallery.5">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429000"/>
                        <a:ext cx="20859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97321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ppt_x</p:attrName>
                                        </p:attrNameLst>
                                      </p:cBhvr>
                                      <p:tavLst>
                                        <p:tav tm="0">
                                          <p:val>
                                            <p:strVal val="#ppt_x"/>
                                          </p:val>
                                        </p:tav>
                                        <p:tav tm="100000">
                                          <p:val>
                                            <p:strVal val="#ppt_x"/>
                                          </p:val>
                                        </p:tav>
                                      </p:tavLst>
                                    </p:anim>
                                    <p:anim calcmode="lin" valueType="num">
                                      <p:cBhvr>
                                        <p:cTn id="8" dur="500" fill="hold"/>
                                        <p:tgtEl>
                                          <p:spTgt spid="7172"/>
                                        </p:tgtEl>
                                        <p:attrNameLst>
                                          <p:attrName>ppt_y</p:attrName>
                                        </p:attrNameLst>
                                      </p:cBhvr>
                                      <p:tavLst>
                                        <p:tav tm="0">
                                          <p:val>
                                            <p:strVal val="#ppt_y-#ppt_h/2"/>
                                          </p:val>
                                        </p:tav>
                                        <p:tav tm="100000">
                                          <p:val>
                                            <p:strVal val="#ppt_y"/>
                                          </p:val>
                                        </p:tav>
                                      </p:tavLst>
                                    </p:anim>
                                    <p:anim calcmode="lin" valueType="num">
                                      <p:cBhvr>
                                        <p:cTn id="9" dur="500" fill="hold"/>
                                        <p:tgtEl>
                                          <p:spTgt spid="7172"/>
                                        </p:tgtEl>
                                        <p:attrNameLst>
                                          <p:attrName>ppt_w</p:attrName>
                                        </p:attrNameLst>
                                      </p:cBhvr>
                                      <p:tavLst>
                                        <p:tav tm="0">
                                          <p:val>
                                            <p:strVal val="#ppt_w"/>
                                          </p:val>
                                        </p:tav>
                                        <p:tav tm="100000">
                                          <p:val>
                                            <p:strVal val="#ppt_w"/>
                                          </p:val>
                                        </p:tav>
                                      </p:tavLst>
                                    </p:anim>
                                    <p:anim calcmode="lin" valueType="num">
                                      <p:cBhvr>
                                        <p:cTn id="10" dur="500" fill="hold"/>
                                        <p:tgtEl>
                                          <p:spTgt spid="717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500" fill="hold"/>
                                        <p:tgtEl>
                                          <p:spTgt spid="7170"/>
                                        </p:tgtEl>
                                        <p:attrNameLst>
                                          <p:attrName>ppt_x</p:attrName>
                                        </p:attrNameLst>
                                      </p:cBhvr>
                                      <p:tavLst>
                                        <p:tav tm="0">
                                          <p:val>
                                            <p:strVal val="#ppt_x"/>
                                          </p:val>
                                        </p:tav>
                                        <p:tav tm="100000">
                                          <p:val>
                                            <p:strVal val="#ppt_x"/>
                                          </p:val>
                                        </p:tav>
                                      </p:tavLst>
                                    </p:anim>
                                    <p:anim calcmode="lin" valueType="num">
                                      <p:cBhvr>
                                        <p:cTn id="16" dur="500" fill="hold"/>
                                        <p:tgtEl>
                                          <p:spTgt spid="7170"/>
                                        </p:tgtEl>
                                        <p:attrNameLst>
                                          <p:attrName>ppt_y</p:attrName>
                                        </p:attrNameLst>
                                      </p:cBhvr>
                                      <p:tavLst>
                                        <p:tav tm="0">
                                          <p:val>
                                            <p:strVal val="#ppt_y-#ppt_h/2"/>
                                          </p:val>
                                        </p:tav>
                                        <p:tav tm="100000">
                                          <p:val>
                                            <p:strVal val="#ppt_y"/>
                                          </p:val>
                                        </p:tav>
                                      </p:tavLst>
                                    </p:anim>
                                    <p:anim calcmode="lin" valueType="num">
                                      <p:cBhvr>
                                        <p:cTn id="17" dur="500" fill="hold"/>
                                        <p:tgtEl>
                                          <p:spTgt spid="7170"/>
                                        </p:tgtEl>
                                        <p:attrNameLst>
                                          <p:attrName>ppt_w</p:attrName>
                                        </p:attrNameLst>
                                      </p:cBhvr>
                                      <p:tavLst>
                                        <p:tav tm="0">
                                          <p:val>
                                            <p:strVal val="#ppt_w"/>
                                          </p:val>
                                        </p:tav>
                                        <p:tav tm="100000">
                                          <p:val>
                                            <p:strVal val="#ppt_w"/>
                                          </p:val>
                                        </p:tav>
                                      </p:tavLst>
                                    </p:anim>
                                    <p:anim calcmode="lin" valueType="num">
                                      <p:cBhvr>
                                        <p:cTn id="18" dur="5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anim calcmode="lin" valueType="num">
                                      <p:cBhvr>
                                        <p:cTn id="23" dur="500" fill="hold"/>
                                        <p:tgtEl>
                                          <p:spTgt spid="7171"/>
                                        </p:tgtEl>
                                        <p:attrNameLst>
                                          <p:attrName>ppt_x</p:attrName>
                                        </p:attrNameLst>
                                      </p:cBhvr>
                                      <p:tavLst>
                                        <p:tav tm="0">
                                          <p:val>
                                            <p:strVal val="#ppt_x"/>
                                          </p:val>
                                        </p:tav>
                                        <p:tav tm="100000">
                                          <p:val>
                                            <p:strVal val="#ppt_x"/>
                                          </p:val>
                                        </p:tav>
                                      </p:tavLst>
                                    </p:anim>
                                    <p:anim calcmode="lin" valueType="num">
                                      <p:cBhvr>
                                        <p:cTn id="24" dur="500" fill="hold"/>
                                        <p:tgtEl>
                                          <p:spTgt spid="7171"/>
                                        </p:tgtEl>
                                        <p:attrNameLst>
                                          <p:attrName>ppt_y</p:attrName>
                                        </p:attrNameLst>
                                      </p:cBhvr>
                                      <p:tavLst>
                                        <p:tav tm="0">
                                          <p:val>
                                            <p:strVal val="#ppt_y-#ppt_h/2"/>
                                          </p:val>
                                        </p:tav>
                                        <p:tav tm="100000">
                                          <p:val>
                                            <p:strVal val="#ppt_y"/>
                                          </p:val>
                                        </p:tav>
                                      </p:tavLst>
                                    </p:anim>
                                    <p:anim calcmode="lin" valueType="num">
                                      <p:cBhvr>
                                        <p:cTn id="25" dur="500" fill="hold"/>
                                        <p:tgtEl>
                                          <p:spTgt spid="7171"/>
                                        </p:tgtEl>
                                        <p:attrNameLst>
                                          <p:attrName>ppt_w</p:attrName>
                                        </p:attrNameLst>
                                      </p:cBhvr>
                                      <p:tavLst>
                                        <p:tav tm="0">
                                          <p:val>
                                            <p:strVal val="#ppt_w"/>
                                          </p:val>
                                        </p:tav>
                                        <p:tav tm="100000">
                                          <p:val>
                                            <p:strVal val="#ppt_w"/>
                                          </p:val>
                                        </p:tav>
                                      </p:tavLst>
                                    </p:anim>
                                    <p:anim calcmode="lin" valueType="num">
                                      <p:cBhvr>
                                        <p:cTn id="26" dur="500" fill="hold"/>
                                        <p:tgtEl>
                                          <p:spTgt spid="7171"/>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 fill="hold" grpId="0" nodeType="clickEffect">
                                  <p:stCondLst>
                                    <p:cond delay="0"/>
                                  </p:stCondLst>
                                  <p:childTnLst>
                                    <p:set>
                                      <p:cBhvr>
                                        <p:cTn id="30" dur="1" fill="hold">
                                          <p:stCondLst>
                                            <p:cond delay="0"/>
                                          </p:stCondLst>
                                        </p:cTn>
                                        <p:tgtEl>
                                          <p:spTgt spid="7182"/>
                                        </p:tgtEl>
                                        <p:attrNameLst>
                                          <p:attrName>style.visibility</p:attrName>
                                        </p:attrNameLst>
                                      </p:cBhvr>
                                      <p:to>
                                        <p:strVal val="visible"/>
                                      </p:to>
                                    </p:set>
                                    <p:anim calcmode="lin" valueType="num">
                                      <p:cBhvr>
                                        <p:cTn id="31" dur="500" fill="hold"/>
                                        <p:tgtEl>
                                          <p:spTgt spid="7182"/>
                                        </p:tgtEl>
                                        <p:attrNameLst>
                                          <p:attrName>ppt_x</p:attrName>
                                        </p:attrNameLst>
                                      </p:cBhvr>
                                      <p:tavLst>
                                        <p:tav tm="0">
                                          <p:val>
                                            <p:strVal val="#ppt_x"/>
                                          </p:val>
                                        </p:tav>
                                        <p:tav tm="100000">
                                          <p:val>
                                            <p:strVal val="#ppt_x"/>
                                          </p:val>
                                        </p:tav>
                                      </p:tavLst>
                                    </p:anim>
                                    <p:anim calcmode="lin" valueType="num">
                                      <p:cBhvr>
                                        <p:cTn id="32" dur="500" fill="hold"/>
                                        <p:tgtEl>
                                          <p:spTgt spid="7182"/>
                                        </p:tgtEl>
                                        <p:attrNameLst>
                                          <p:attrName>ppt_y</p:attrName>
                                        </p:attrNameLst>
                                      </p:cBhvr>
                                      <p:tavLst>
                                        <p:tav tm="0">
                                          <p:val>
                                            <p:strVal val="#ppt_y-#ppt_h/2"/>
                                          </p:val>
                                        </p:tav>
                                        <p:tav tm="100000">
                                          <p:val>
                                            <p:strVal val="#ppt_y"/>
                                          </p:val>
                                        </p:tav>
                                      </p:tavLst>
                                    </p:anim>
                                    <p:anim calcmode="lin" valueType="num">
                                      <p:cBhvr>
                                        <p:cTn id="33" dur="500" fill="hold"/>
                                        <p:tgtEl>
                                          <p:spTgt spid="7182"/>
                                        </p:tgtEl>
                                        <p:attrNameLst>
                                          <p:attrName>ppt_w</p:attrName>
                                        </p:attrNameLst>
                                      </p:cBhvr>
                                      <p:tavLst>
                                        <p:tav tm="0">
                                          <p:val>
                                            <p:strVal val="#ppt_w"/>
                                          </p:val>
                                        </p:tav>
                                        <p:tav tm="100000">
                                          <p:val>
                                            <p:strVal val="#ppt_w"/>
                                          </p:val>
                                        </p:tav>
                                      </p:tavLst>
                                    </p:anim>
                                    <p:anim calcmode="lin" valueType="num">
                                      <p:cBhvr>
                                        <p:cTn id="34" dur="500" fill="hold"/>
                                        <p:tgtEl>
                                          <p:spTgt spid="7182"/>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1" fill="hold" grpId="0" nodeType="clickEffect">
                                  <p:stCondLst>
                                    <p:cond delay="0"/>
                                  </p:stCondLst>
                                  <p:childTnLst>
                                    <p:set>
                                      <p:cBhvr>
                                        <p:cTn id="38" dur="1" fill="hold">
                                          <p:stCondLst>
                                            <p:cond delay="0"/>
                                          </p:stCondLst>
                                        </p:cTn>
                                        <p:tgtEl>
                                          <p:spTgt spid="7173"/>
                                        </p:tgtEl>
                                        <p:attrNameLst>
                                          <p:attrName>style.visibility</p:attrName>
                                        </p:attrNameLst>
                                      </p:cBhvr>
                                      <p:to>
                                        <p:strVal val="visible"/>
                                      </p:to>
                                    </p:set>
                                    <p:anim calcmode="lin" valueType="num">
                                      <p:cBhvr>
                                        <p:cTn id="39" dur="500" fill="hold"/>
                                        <p:tgtEl>
                                          <p:spTgt spid="7173"/>
                                        </p:tgtEl>
                                        <p:attrNameLst>
                                          <p:attrName>ppt_x</p:attrName>
                                        </p:attrNameLst>
                                      </p:cBhvr>
                                      <p:tavLst>
                                        <p:tav tm="0">
                                          <p:val>
                                            <p:strVal val="#ppt_x"/>
                                          </p:val>
                                        </p:tav>
                                        <p:tav tm="100000">
                                          <p:val>
                                            <p:strVal val="#ppt_x"/>
                                          </p:val>
                                        </p:tav>
                                      </p:tavLst>
                                    </p:anim>
                                    <p:anim calcmode="lin" valueType="num">
                                      <p:cBhvr>
                                        <p:cTn id="40" dur="500" fill="hold"/>
                                        <p:tgtEl>
                                          <p:spTgt spid="7173"/>
                                        </p:tgtEl>
                                        <p:attrNameLst>
                                          <p:attrName>ppt_y</p:attrName>
                                        </p:attrNameLst>
                                      </p:cBhvr>
                                      <p:tavLst>
                                        <p:tav tm="0">
                                          <p:val>
                                            <p:strVal val="#ppt_y-#ppt_h/2"/>
                                          </p:val>
                                        </p:tav>
                                        <p:tav tm="100000">
                                          <p:val>
                                            <p:strVal val="#ppt_y"/>
                                          </p:val>
                                        </p:tav>
                                      </p:tavLst>
                                    </p:anim>
                                    <p:anim calcmode="lin" valueType="num">
                                      <p:cBhvr>
                                        <p:cTn id="41" dur="500" fill="hold"/>
                                        <p:tgtEl>
                                          <p:spTgt spid="7173"/>
                                        </p:tgtEl>
                                        <p:attrNameLst>
                                          <p:attrName>ppt_w</p:attrName>
                                        </p:attrNameLst>
                                      </p:cBhvr>
                                      <p:tavLst>
                                        <p:tav tm="0">
                                          <p:val>
                                            <p:strVal val="#ppt_w"/>
                                          </p:val>
                                        </p:tav>
                                        <p:tav tm="100000">
                                          <p:val>
                                            <p:strVal val="#ppt_w"/>
                                          </p:val>
                                        </p:tav>
                                      </p:tavLst>
                                    </p:anim>
                                    <p:anim calcmode="lin" valueType="num">
                                      <p:cBhvr>
                                        <p:cTn id="42" dur="500" fill="hold"/>
                                        <p:tgtEl>
                                          <p:spTgt spid="7173"/>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7" presetClass="entr" presetSubtype="1" fill="hold" grpId="0" nodeType="clickEffect">
                                  <p:stCondLst>
                                    <p:cond delay="0"/>
                                  </p:stCondLst>
                                  <p:childTnLst>
                                    <p:set>
                                      <p:cBhvr>
                                        <p:cTn id="46" dur="1" fill="hold">
                                          <p:stCondLst>
                                            <p:cond delay="0"/>
                                          </p:stCondLst>
                                        </p:cTn>
                                        <p:tgtEl>
                                          <p:spTgt spid="7181"/>
                                        </p:tgtEl>
                                        <p:attrNameLst>
                                          <p:attrName>style.visibility</p:attrName>
                                        </p:attrNameLst>
                                      </p:cBhvr>
                                      <p:to>
                                        <p:strVal val="visible"/>
                                      </p:to>
                                    </p:set>
                                    <p:anim calcmode="lin" valueType="num">
                                      <p:cBhvr>
                                        <p:cTn id="47" dur="500" fill="hold"/>
                                        <p:tgtEl>
                                          <p:spTgt spid="7181"/>
                                        </p:tgtEl>
                                        <p:attrNameLst>
                                          <p:attrName>ppt_x</p:attrName>
                                        </p:attrNameLst>
                                      </p:cBhvr>
                                      <p:tavLst>
                                        <p:tav tm="0">
                                          <p:val>
                                            <p:strVal val="#ppt_x"/>
                                          </p:val>
                                        </p:tav>
                                        <p:tav tm="100000">
                                          <p:val>
                                            <p:strVal val="#ppt_x"/>
                                          </p:val>
                                        </p:tav>
                                      </p:tavLst>
                                    </p:anim>
                                    <p:anim calcmode="lin" valueType="num">
                                      <p:cBhvr>
                                        <p:cTn id="48" dur="500" fill="hold"/>
                                        <p:tgtEl>
                                          <p:spTgt spid="7181"/>
                                        </p:tgtEl>
                                        <p:attrNameLst>
                                          <p:attrName>ppt_y</p:attrName>
                                        </p:attrNameLst>
                                      </p:cBhvr>
                                      <p:tavLst>
                                        <p:tav tm="0">
                                          <p:val>
                                            <p:strVal val="#ppt_y-#ppt_h/2"/>
                                          </p:val>
                                        </p:tav>
                                        <p:tav tm="100000">
                                          <p:val>
                                            <p:strVal val="#ppt_y"/>
                                          </p:val>
                                        </p:tav>
                                      </p:tavLst>
                                    </p:anim>
                                    <p:anim calcmode="lin" valueType="num">
                                      <p:cBhvr>
                                        <p:cTn id="49" dur="500" fill="hold"/>
                                        <p:tgtEl>
                                          <p:spTgt spid="7181"/>
                                        </p:tgtEl>
                                        <p:attrNameLst>
                                          <p:attrName>ppt_w</p:attrName>
                                        </p:attrNameLst>
                                      </p:cBhvr>
                                      <p:tavLst>
                                        <p:tav tm="0">
                                          <p:val>
                                            <p:strVal val="#ppt_w"/>
                                          </p:val>
                                        </p:tav>
                                        <p:tav tm="100000">
                                          <p:val>
                                            <p:strVal val="#ppt_w"/>
                                          </p:val>
                                        </p:tav>
                                      </p:tavLst>
                                    </p:anim>
                                    <p:anim calcmode="lin" valueType="num">
                                      <p:cBhvr>
                                        <p:cTn id="50" dur="500" fill="hold"/>
                                        <p:tgtEl>
                                          <p:spTgt spid="7181"/>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 fill="hold" grpId="0" nodeType="clickEffect">
                                  <p:stCondLst>
                                    <p:cond delay="0"/>
                                  </p:stCondLst>
                                  <p:childTnLst>
                                    <p:set>
                                      <p:cBhvr>
                                        <p:cTn id="54" dur="1" fill="hold">
                                          <p:stCondLst>
                                            <p:cond delay="0"/>
                                          </p:stCondLst>
                                        </p:cTn>
                                        <p:tgtEl>
                                          <p:spTgt spid="7177"/>
                                        </p:tgtEl>
                                        <p:attrNameLst>
                                          <p:attrName>style.visibility</p:attrName>
                                        </p:attrNameLst>
                                      </p:cBhvr>
                                      <p:to>
                                        <p:strVal val="visible"/>
                                      </p:to>
                                    </p:set>
                                    <p:anim calcmode="lin" valueType="num">
                                      <p:cBhvr>
                                        <p:cTn id="55" dur="500" fill="hold"/>
                                        <p:tgtEl>
                                          <p:spTgt spid="7177"/>
                                        </p:tgtEl>
                                        <p:attrNameLst>
                                          <p:attrName>ppt_x</p:attrName>
                                        </p:attrNameLst>
                                      </p:cBhvr>
                                      <p:tavLst>
                                        <p:tav tm="0">
                                          <p:val>
                                            <p:strVal val="#ppt_x"/>
                                          </p:val>
                                        </p:tav>
                                        <p:tav tm="100000">
                                          <p:val>
                                            <p:strVal val="#ppt_x"/>
                                          </p:val>
                                        </p:tav>
                                      </p:tavLst>
                                    </p:anim>
                                    <p:anim calcmode="lin" valueType="num">
                                      <p:cBhvr>
                                        <p:cTn id="56" dur="500" fill="hold"/>
                                        <p:tgtEl>
                                          <p:spTgt spid="7177"/>
                                        </p:tgtEl>
                                        <p:attrNameLst>
                                          <p:attrName>ppt_y</p:attrName>
                                        </p:attrNameLst>
                                      </p:cBhvr>
                                      <p:tavLst>
                                        <p:tav tm="0">
                                          <p:val>
                                            <p:strVal val="#ppt_y-#ppt_h/2"/>
                                          </p:val>
                                        </p:tav>
                                        <p:tav tm="100000">
                                          <p:val>
                                            <p:strVal val="#ppt_y"/>
                                          </p:val>
                                        </p:tav>
                                      </p:tavLst>
                                    </p:anim>
                                    <p:anim calcmode="lin" valueType="num">
                                      <p:cBhvr>
                                        <p:cTn id="57" dur="500" fill="hold"/>
                                        <p:tgtEl>
                                          <p:spTgt spid="7177"/>
                                        </p:tgtEl>
                                        <p:attrNameLst>
                                          <p:attrName>ppt_w</p:attrName>
                                        </p:attrNameLst>
                                      </p:cBhvr>
                                      <p:tavLst>
                                        <p:tav tm="0">
                                          <p:val>
                                            <p:strVal val="#ppt_w"/>
                                          </p:val>
                                        </p:tav>
                                        <p:tav tm="100000">
                                          <p:val>
                                            <p:strVal val="#ppt_w"/>
                                          </p:val>
                                        </p:tav>
                                      </p:tavLst>
                                    </p:anim>
                                    <p:anim calcmode="lin" valueType="num">
                                      <p:cBhvr>
                                        <p:cTn id="58" dur="500" fill="hold"/>
                                        <p:tgtEl>
                                          <p:spTgt spid="7177"/>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7" presetClass="entr" presetSubtype="1" fill="hold" nodeType="clickEffect">
                                  <p:stCondLst>
                                    <p:cond delay="0"/>
                                  </p:stCondLst>
                                  <p:childTnLst>
                                    <p:set>
                                      <p:cBhvr>
                                        <p:cTn id="62" dur="1" fill="hold">
                                          <p:stCondLst>
                                            <p:cond delay="0"/>
                                          </p:stCondLst>
                                        </p:cTn>
                                        <p:tgtEl>
                                          <p:spTgt spid="7180"/>
                                        </p:tgtEl>
                                        <p:attrNameLst>
                                          <p:attrName>style.visibility</p:attrName>
                                        </p:attrNameLst>
                                      </p:cBhvr>
                                      <p:to>
                                        <p:strVal val="visible"/>
                                      </p:to>
                                    </p:set>
                                    <p:anim calcmode="lin" valueType="num">
                                      <p:cBhvr>
                                        <p:cTn id="63" dur="500" fill="hold"/>
                                        <p:tgtEl>
                                          <p:spTgt spid="7180"/>
                                        </p:tgtEl>
                                        <p:attrNameLst>
                                          <p:attrName>ppt_x</p:attrName>
                                        </p:attrNameLst>
                                      </p:cBhvr>
                                      <p:tavLst>
                                        <p:tav tm="0">
                                          <p:val>
                                            <p:strVal val="#ppt_x"/>
                                          </p:val>
                                        </p:tav>
                                        <p:tav tm="100000">
                                          <p:val>
                                            <p:strVal val="#ppt_x"/>
                                          </p:val>
                                        </p:tav>
                                      </p:tavLst>
                                    </p:anim>
                                    <p:anim calcmode="lin" valueType="num">
                                      <p:cBhvr>
                                        <p:cTn id="64" dur="500" fill="hold"/>
                                        <p:tgtEl>
                                          <p:spTgt spid="7180"/>
                                        </p:tgtEl>
                                        <p:attrNameLst>
                                          <p:attrName>ppt_y</p:attrName>
                                        </p:attrNameLst>
                                      </p:cBhvr>
                                      <p:tavLst>
                                        <p:tav tm="0">
                                          <p:val>
                                            <p:strVal val="#ppt_y-#ppt_h/2"/>
                                          </p:val>
                                        </p:tav>
                                        <p:tav tm="100000">
                                          <p:val>
                                            <p:strVal val="#ppt_y"/>
                                          </p:val>
                                        </p:tav>
                                      </p:tavLst>
                                    </p:anim>
                                    <p:anim calcmode="lin" valueType="num">
                                      <p:cBhvr>
                                        <p:cTn id="65" dur="500" fill="hold"/>
                                        <p:tgtEl>
                                          <p:spTgt spid="7180"/>
                                        </p:tgtEl>
                                        <p:attrNameLst>
                                          <p:attrName>ppt_w</p:attrName>
                                        </p:attrNameLst>
                                      </p:cBhvr>
                                      <p:tavLst>
                                        <p:tav tm="0">
                                          <p:val>
                                            <p:strVal val="#ppt_w"/>
                                          </p:val>
                                        </p:tav>
                                        <p:tav tm="100000">
                                          <p:val>
                                            <p:strVal val="#ppt_w"/>
                                          </p:val>
                                        </p:tav>
                                      </p:tavLst>
                                    </p:anim>
                                    <p:anim calcmode="lin" valueType="num">
                                      <p:cBhvr>
                                        <p:cTn id="66" dur="500" fill="hold"/>
                                        <p:tgtEl>
                                          <p:spTgt spid="7180"/>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7" presetClass="entr" presetSubtype="1" fill="hold" grpId="0" nodeType="clickEffect">
                                  <p:stCondLst>
                                    <p:cond delay="0"/>
                                  </p:stCondLst>
                                  <p:childTnLst>
                                    <p:set>
                                      <p:cBhvr>
                                        <p:cTn id="70" dur="1" fill="hold">
                                          <p:stCondLst>
                                            <p:cond delay="0"/>
                                          </p:stCondLst>
                                        </p:cTn>
                                        <p:tgtEl>
                                          <p:spTgt spid="7179"/>
                                        </p:tgtEl>
                                        <p:attrNameLst>
                                          <p:attrName>style.visibility</p:attrName>
                                        </p:attrNameLst>
                                      </p:cBhvr>
                                      <p:to>
                                        <p:strVal val="visible"/>
                                      </p:to>
                                    </p:set>
                                    <p:anim calcmode="lin" valueType="num">
                                      <p:cBhvr>
                                        <p:cTn id="71" dur="500" fill="hold"/>
                                        <p:tgtEl>
                                          <p:spTgt spid="7179"/>
                                        </p:tgtEl>
                                        <p:attrNameLst>
                                          <p:attrName>ppt_x</p:attrName>
                                        </p:attrNameLst>
                                      </p:cBhvr>
                                      <p:tavLst>
                                        <p:tav tm="0">
                                          <p:val>
                                            <p:strVal val="#ppt_x"/>
                                          </p:val>
                                        </p:tav>
                                        <p:tav tm="100000">
                                          <p:val>
                                            <p:strVal val="#ppt_x"/>
                                          </p:val>
                                        </p:tav>
                                      </p:tavLst>
                                    </p:anim>
                                    <p:anim calcmode="lin" valueType="num">
                                      <p:cBhvr>
                                        <p:cTn id="72" dur="500" fill="hold"/>
                                        <p:tgtEl>
                                          <p:spTgt spid="7179"/>
                                        </p:tgtEl>
                                        <p:attrNameLst>
                                          <p:attrName>ppt_y</p:attrName>
                                        </p:attrNameLst>
                                      </p:cBhvr>
                                      <p:tavLst>
                                        <p:tav tm="0">
                                          <p:val>
                                            <p:strVal val="#ppt_y-#ppt_h/2"/>
                                          </p:val>
                                        </p:tav>
                                        <p:tav tm="100000">
                                          <p:val>
                                            <p:strVal val="#ppt_y"/>
                                          </p:val>
                                        </p:tav>
                                      </p:tavLst>
                                    </p:anim>
                                    <p:anim calcmode="lin" valueType="num">
                                      <p:cBhvr>
                                        <p:cTn id="73" dur="500" fill="hold"/>
                                        <p:tgtEl>
                                          <p:spTgt spid="7179"/>
                                        </p:tgtEl>
                                        <p:attrNameLst>
                                          <p:attrName>ppt_w</p:attrName>
                                        </p:attrNameLst>
                                      </p:cBhvr>
                                      <p:tavLst>
                                        <p:tav tm="0">
                                          <p:val>
                                            <p:strVal val="#ppt_w"/>
                                          </p:val>
                                        </p:tav>
                                        <p:tav tm="100000">
                                          <p:val>
                                            <p:strVal val="#ppt_w"/>
                                          </p:val>
                                        </p:tav>
                                      </p:tavLst>
                                    </p:anim>
                                    <p:anim calcmode="lin" valueType="num">
                                      <p:cBhvr>
                                        <p:cTn id="74" dur="500" fill="hold"/>
                                        <p:tgtEl>
                                          <p:spTgt spid="7179"/>
                                        </p:tgtEl>
                                        <p:attrNameLst>
                                          <p:attrName>ppt_h</p:attrName>
                                        </p:attrNameLst>
                                      </p:cBhvr>
                                      <p:tavLst>
                                        <p:tav tm="0">
                                          <p:val>
                                            <p:fltVal val="0"/>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nodeType="clickEffect">
                                  <p:stCondLst>
                                    <p:cond delay="0"/>
                                  </p:stCondLst>
                                  <p:childTnLst>
                                    <p:set>
                                      <p:cBhvr>
                                        <p:cTn id="78" dur="1" fill="hold">
                                          <p:stCondLst>
                                            <p:cond delay="0"/>
                                          </p:stCondLst>
                                        </p:cTn>
                                        <p:tgtEl>
                                          <p:spTgt spid="7183"/>
                                        </p:tgtEl>
                                        <p:attrNameLst>
                                          <p:attrName>style.visibility</p:attrName>
                                        </p:attrNameLst>
                                      </p:cBhvr>
                                      <p:to>
                                        <p:strVal val="visible"/>
                                      </p:to>
                                    </p:set>
                                    <p:anim calcmode="lin" valueType="num">
                                      <p:cBhvr>
                                        <p:cTn id="79" dur="1000" fill="hold"/>
                                        <p:tgtEl>
                                          <p:spTgt spid="7183"/>
                                        </p:tgtEl>
                                        <p:attrNameLst>
                                          <p:attrName>ppt_w</p:attrName>
                                        </p:attrNameLst>
                                      </p:cBhvr>
                                      <p:tavLst>
                                        <p:tav tm="0">
                                          <p:val>
                                            <p:fltVal val="0"/>
                                          </p:val>
                                        </p:tav>
                                        <p:tav tm="100000">
                                          <p:val>
                                            <p:strVal val="#ppt_w"/>
                                          </p:val>
                                        </p:tav>
                                      </p:tavLst>
                                    </p:anim>
                                    <p:anim calcmode="lin" valueType="num">
                                      <p:cBhvr>
                                        <p:cTn id="80" dur="1000" fill="hold"/>
                                        <p:tgtEl>
                                          <p:spTgt spid="7183"/>
                                        </p:tgtEl>
                                        <p:attrNameLst>
                                          <p:attrName>ppt_h</p:attrName>
                                        </p:attrNameLst>
                                      </p:cBhvr>
                                      <p:tavLst>
                                        <p:tav tm="0">
                                          <p:val>
                                            <p:fltVal val="0"/>
                                          </p:val>
                                        </p:tav>
                                        <p:tav tm="100000">
                                          <p:val>
                                            <p:strVal val="#ppt_h"/>
                                          </p:val>
                                        </p:tav>
                                      </p:tavLst>
                                    </p:anim>
                                    <p:anim calcmode="lin" valueType="num">
                                      <p:cBhvr>
                                        <p:cTn id="81" dur="1000" fill="hold"/>
                                        <p:tgtEl>
                                          <p:spTgt spid="7183"/>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71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7184"/>
                                        </p:tgtEl>
                                        <p:attrNameLst>
                                          <p:attrName>style.visibility</p:attrName>
                                        </p:attrNameLst>
                                      </p:cBhvr>
                                      <p:to>
                                        <p:strVal val="visible"/>
                                      </p:to>
                                    </p:set>
                                    <p:anim calcmode="lin" valueType="num">
                                      <p:cBhvr>
                                        <p:cTn id="87" dur="1000" fill="hold"/>
                                        <p:tgtEl>
                                          <p:spTgt spid="7184"/>
                                        </p:tgtEl>
                                        <p:attrNameLst>
                                          <p:attrName>ppt_w</p:attrName>
                                        </p:attrNameLst>
                                      </p:cBhvr>
                                      <p:tavLst>
                                        <p:tav tm="0">
                                          <p:val>
                                            <p:fltVal val="0"/>
                                          </p:val>
                                        </p:tav>
                                        <p:tav tm="100000">
                                          <p:val>
                                            <p:strVal val="#ppt_w"/>
                                          </p:val>
                                        </p:tav>
                                      </p:tavLst>
                                    </p:anim>
                                    <p:anim calcmode="lin" valueType="num">
                                      <p:cBhvr>
                                        <p:cTn id="88" dur="1000" fill="hold"/>
                                        <p:tgtEl>
                                          <p:spTgt spid="7184"/>
                                        </p:tgtEl>
                                        <p:attrNameLst>
                                          <p:attrName>ppt_h</p:attrName>
                                        </p:attrNameLst>
                                      </p:cBhvr>
                                      <p:tavLst>
                                        <p:tav tm="0">
                                          <p:val>
                                            <p:fltVal val="0"/>
                                          </p:val>
                                        </p:tav>
                                        <p:tav tm="100000">
                                          <p:val>
                                            <p:strVal val="#ppt_h"/>
                                          </p:val>
                                        </p:tav>
                                      </p:tavLst>
                                    </p:anim>
                                    <p:anim calcmode="lin" valueType="num">
                                      <p:cBhvr>
                                        <p:cTn id="89" dur="1000" fill="hold"/>
                                        <p:tgtEl>
                                          <p:spTgt spid="7184"/>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71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5" presetClass="entr" presetSubtype="10" fill="hold" nodeType="clickEffect">
                                  <p:stCondLst>
                                    <p:cond delay="0"/>
                                  </p:stCondLst>
                                  <p:childTnLst>
                                    <p:set>
                                      <p:cBhvr>
                                        <p:cTn id="94" dur="1" fill="hold">
                                          <p:stCondLst>
                                            <p:cond delay="0"/>
                                          </p:stCondLst>
                                        </p:cTn>
                                        <p:tgtEl>
                                          <p:spTgt spid="7186"/>
                                        </p:tgtEl>
                                        <p:attrNameLst>
                                          <p:attrName>style.visibility</p:attrName>
                                        </p:attrNameLst>
                                      </p:cBhvr>
                                      <p:to>
                                        <p:strVal val="visible"/>
                                      </p:to>
                                    </p:set>
                                    <p:animEffect transition="in" filter="checkerboard(across)">
                                      <p:cBhvr>
                                        <p:cTn id="95" dur="500"/>
                                        <p:tgtEl>
                                          <p:spTgt spid="718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7185"/>
                                        </p:tgtEl>
                                        <p:attrNameLst>
                                          <p:attrName>style.visibility</p:attrName>
                                        </p:attrNameLst>
                                      </p:cBhvr>
                                      <p:to>
                                        <p:strVal val="visible"/>
                                      </p:to>
                                    </p:set>
                                    <p:anim calcmode="lin" valueType="num">
                                      <p:cBhvr additive="base">
                                        <p:cTn id="100" dur="500" fill="hold"/>
                                        <p:tgtEl>
                                          <p:spTgt spid="7185"/>
                                        </p:tgtEl>
                                        <p:attrNameLst>
                                          <p:attrName>ppt_x</p:attrName>
                                        </p:attrNameLst>
                                      </p:cBhvr>
                                      <p:tavLst>
                                        <p:tav tm="0">
                                          <p:val>
                                            <p:strVal val="0-#ppt_w/2"/>
                                          </p:val>
                                        </p:tav>
                                        <p:tav tm="100000">
                                          <p:val>
                                            <p:strVal val="#ppt_x"/>
                                          </p:val>
                                        </p:tav>
                                      </p:tavLst>
                                    </p:anim>
                                    <p:anim calcmode="lin" valueType="num">
                                      <p:cBhvr additive="base">
                                        <p:cTn id="101" dur="500" fill="hold"/>
                                        <p:tgtEl>
                                          <p:spTgt spid="71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3" grpId="0" autoUpdateAnimBg="0"/>
      <p:bldP spid="7177" grpId="0" autoUpdateAnimBg="0"/>
      <p:bldP spid="7179" grpId="0" autoUpdateAnimBg="0"/>
      <p:bldP spid="7181" grpId="0" animBg="1"/>
      <p:bldP spid="7182" grpId="0" animBg="1"/>
      <p:bldP spid="7184" grpId="0" autoUpdateAnimBg="0"/>
      <p:bldP spid="718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81000"/>
            <a:ext cx="5105400" cy="838200"/>
          </a:xfrm>
          <a:ln w="19050">
            <a:solidFill>
              <a:schemeClr val="accent2"/>
            </a:solidFill>
            <a:miter lim="800000"/>
            <a:headEnd/>
            <a:tailEnd/>
          </a:ln>
        </p:spPr>
        <p:txBody>
          <a:bodyPr>
            <a:normAutofit fontScale="90000"/>
          </a:bodyPr>
          <a:lstStyle/>
          <a:p>
            <a:pPr eaLnBrk="1" hangingPunct="1"/>
            <a:r>
              <a:rPr lang="en-GB" sz="6000" b="1" smtClean="0">
                <a:solidFill>
                  <a:schemeClr val="accent2"/>
                </a:solidFill>
                <a:latin typeface="French Script MT" panose="03020402040607040605" pitchFamily="66" charset="0"/>
              </a:rPr>
              <a:t>La terre ou la planète</a:t>
            </a:r>
          </a:p>
        </p:txBody>
      </p:sp>
      <p:pic>
        <p:nvPicPr>
          <p:cNvPr id="17411" name="Picture 3" descr="BD0724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04800"/>
            <a:ext cx="18192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Shovel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764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7"/>
          <p:cNvSpPr>
            <a:spLocks noChangeArrowheads="1"/>
          </p:cNvSpPr>
          <p:nvPr/>
        </p:nvSpPr>
        <p:spPr bwMode="auto">
          <a:xfrm rot="5407444">
            <a:off x="415925" y="1863725"/>
            <a:ext cx="1982788" cy="992188"/>
          </a:xfrm>
          <a:custGeom>
            <a:avLst/>
            <a:gdLst>
              <a:gd name="T0" fmla="*/ 1416316 w 21600"/>
              <a:gd name="T1" fmla="*/ 0 h 21600"/>
              <a:gd name="T2" fmla="*/ 849753 w 21600"/>
              <a:gd name="T3" fmla="*/ 330729 h 21600"/>
              <a:gd name="T4" fmla="*/ 0 w 21600"/>
              <a:gd name="T5" fmla="*/ 826869 h 21600"/>
              <a:gd name="T6" fmla="*/ 849753 w 21600"/>
              <a:gd name="T7" fmla="*/ 992188 h 21600"/>
              <a:gd name="T8" fmla="*/ 1699506 w 21600"/>
              <a:gd name="T9" fmla="*/ 689019 h 21600"/>
              <a:gd name="T10" fmla="*/ 1982788 w 21600"/>
              <a:gd name="T11" fmla="*/ 330729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Text Box 8"/>
          <p:cNvSpPr txBox="1">
            <a:spLocks noChangeArrowheads="1"/>
          </p:cNvSpPr>
          <p:nvPr/>
        </p:nvSpPr>
        <p:spPr bwMode="auto">
          <a:xfrm>
            <a:off x="3276600" y="2133600"/>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Le déboisement ou la déforestation</a:t>
            </a:r>
          </a:p>
        </p:txBody>
      </p:sp>
      <p:pic>
        <p:nvPicPr>
          <p:cNvPr id="17417" name="Picture 9" descr="Deforest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2971800"/>
            <a:ext cx="3886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Text Box 10"/>
          <p:cNvSpPr txBox="1">
            <a:spLocks noChangeArrowheads="1"/>
          </p:cNvSpPr>
          <p:nvPr/>
        </p:nvSpPr>
        <p:spPr bwMode="auto">
          <a:xfrm>
            <a:off x="457200" y="3505200"/>
            <a:ext cx="3200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La désertification</a:t>
            </a:r>
          </a:p>
        </p:txBody>
      </p:sp>
      <p:pic>
        <p:nvPicPr>
          <p:cNvPr id="17419" name="PH02366J.jpg">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457200" y="4267200"/>
            <a:ext cx="35814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024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strips(upRight)">
                                      <p:cBhvr>
                                        <p:cTn id="7" dur="500"/>
                                        <p:tgtEl>
                                          <p:spTgt spid="17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strips(upRight)">
                                      <p:cBhvr>
                                        <p:cTn id="12" dur="500"/>
                                        <p:tgtEl>
                                          <p:spTgt spid="17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strips(upRight)">
                                      <p:cBhvr>
                                        <p:cTn id="17" dur="500"/>
                                        <p:tgtEl>
                                          <p:spTgt spid="174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strips(upRight)">
                                      <p:cBhvr>
                                        <p:cTn id="22" dur="500"/>
                                        <p:tgtEl>
                                          <p:spTgt spid="174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nodeType="clickEffect">
                                  <p:stCondLst>
                                    <p:cond delay="0"/>
                                  </p:stCondLst>
                                  <p:childTnLst>
                                    <p:set>
                                      <p:cBhvr>
                                        <p:cTn id="26" dur="1" fill="hold">
                                          <p:stCondLst>
                                            <p:cond delay="0"/>
                                          </p:stCondLst>
                                        </p:cTn>
                                        <p:tgtEl>
                                          <p:spTgt spid="17417"/>
                                        </p:tgtEl>
                                        <p:attrNameLst>
                                          <p:attrName>style.visibility</p:attrName>
                                        </p:attrNameLst>
                                      </p:cBhvr>
                                      <p:to>
                                        <p:strVal val="visible"/>
                                      </p:to>
                                    </p:set>
                                    <p:animEffect transition="in" filter="strips(upRight)">
                                      <p:cBhvr>
                                        <p:cTn id="27" dur="500"/>
                                        <p:tgtEl>
                                          <p:spTgt spid="174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17416"/>
                                        </p:tgtEl>
                                        <p:attrNameLst>
                                          <p:attrName>style.visibility</p:attrName>
                                        </p:attrNameLst>
                                      </p:cBhvr>
                                      <p:to>
                                        <p:strVal val="visible"/>
                                      </p:to>
                                    </p:set>
                                    <p:animEffect transition="in" filter="strips(upRight)">
                                      <p:cBhvr>
                                        <p:cTn id="32" dur="500"/>
                                        <p:tgtEl>
                                          <p:spTgt spid="174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3" fill="hold" nodeType="clickEffect">
                                  <p:stCondLst>
                                    <p:cond delay="0"/>
                                  </p:stCondLst>
                                  <p:childTnLst>
                                    <p:set>
                                      <p:cBhvr>
                                        <p:cTn id="36" dur="1" fill="hold">
                                          <p:stCondLst>
                                            <p:cond delay="0"/>
                                          </p:stCondLst>
                                        </p:cTn>
                                        <p:tgtEl>
                                          <p:spTgt spid="17419"/>
                                        </p:tgtEl>
                                        <p:attrNameLst>
                                          <p:attrName>style.visibility</p:attrName>
                                        </p:attrNameLst>
                                      </p:cBhvr>
                                      <p:to>
                                        <p:strVal val="visible"/>
                                      </p:to>
                                    </p:set>
                                    <p:animEffect transition="in" filter="strips(upRight)">
                                      <p:cBhvr>
                                        <p:cTn id="37" dur="500"/>
                                        <p:tgtEl>
                                          <p:spTgt spid="17419"/>
                                        </p:tgtEl>
                                      </p:cBhvr>
                                    </p:animEffect>
                                  </p:childTnLst>
                                </p:cTn>
                              </p:par>
                            </p:childTnLst>
                          </p:cTn>
                        </p:par>
                        <p:par>
                          <p:cTn id="38" fill="hold" nodeType="afterGroup">
                            <p:stCondLst>
                              <p:cond delay="500"/>
                            </p:stCondLst>
                            <p:childTnLst>
                              <p:par>
                                <p:cTn id="39" presetID="1" presetClass="mediacall" presetSubtype="0" fill="hold" nodeType="afterEffect">
                                  <p:stCondLst>
                                    <p:cond delay="0"/>
                                  </p:stCondLst>
                                  <p:childTnLst>
                                    <p:cmd type="call" cmd="playFrom(0.0)">
                                      <p:cBhvr>
                                        <p:cTn id="40" dur="1" fill="hold"/>
                                        <p:tgtEl>
                                          <p:spTgt spid="17419"/>
                                        </p:tgtEl>
                                      </p:cBhvr>
                                    </p:cmd>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17418"/>
                                        </p:tgtEl>
                                        <p:attrNameLst>
                                          <p:attrName>style.visibility</p:attrName>
                                        </p:attrNameLst>
                                      </p:cBhvr>
                                      <p:to>
                                        <p:strVal val="visible"/>
                                      </p:to>
                                    </p:set>
                                    <p:animEffect transition="in" filter="strips(upRight)">
                                      <p:cBhvr>
                                        <p:cTn id="45"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6" fill="hold" display="0">
                  <p:stCondLst>
                    <p:cond delay="indefinite"/>
                  </p:stCondLst>
                  <p:endCondLst>
                    <p:cond evt="onNext" delay="0">
                      <p:tgtEl>
                        <p:sldTgt/>
                      </p:tgtEl>
                    </p:cond>
                    <p:cond evt="onPrev" delay="0">
                      <p:tgtEl>
                        <p:sldTgt/>
                      </p:tgtEl>
                    </p:cond>
                  </p:endCondLst>
                </p:cTn>
                <p:tgtEl>
                  <p:spTgt spid="17419"/>
                </p:tgtEl>
              </p:cMediaNode>
            </p:video>
          </p:childTnLst>
        </p:cTn>
      </p:par>
    </p:tnLst>
    <p:bldLst>
      <p:bldP spid="17410" grpId="0" animBg="1" autoUpdateAnimBg="0"/>
      <p:bldP spid="17415" grpId="0" animBg="1"/>
      <p:bldP spid="17416" grpId="0" autoUpdateAnimBg="0"/>
      <p:bldP spid="1741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228600"/>
            <a:ext cx="8686800" cy="1219200"/>
          </a:xfrm>
          <a:ln w="19050">
            <a:solidFill>
              <a:schemeClr val="accent2"/>
            </a:solidFill>
            <a:miter lim="800000"/>
            <a:headEnd/>
            <a:tailEnd/>
          </a:ln>
        </p:spPr>
        <p:txBody>
          <a:bodyPr/>
          <a:lstStyle/>
          <a:p>
            <a:pPr eaLnBrk="1" hangingPunct="1"/>
            <a:r>
              <a:rPr lang="en-GB" sz="6600" b="1" smtClean="0">
                <a:solidFill>
                  <a:schemeClr val="accent2"/>
                </a:solidFill>
                <a:latin typeface="French Script MT" panose="03020402040607040605" pitchFamily="66" charset="0"/>
              </a:rPr>
              <a:t>La nature: la faune ou les animaux</a:t>
            </a:r>
          </a:p>
        </p:txBody>
      </p:sp>
      <p:sp>
        <p:nvSpPr>
          <p:cNvPr id="8200" name="Text Box 8"/>
          <p:cNvSpPr txBox="1">
            <a:spLocks noChangeArrowheads="1"/>
          </p:cNvSpPr>
          <p:nvPr/>
        </p:nvSpPr>
        <p:spPr bwMode="auto">
          <a:xfrm>
            <a:off x="304800" y="13716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tigre</a:t>
            </a:r>
          </a:p>
        </p:txBody>
      </p:sp>
      <p:sp>
        <p:nvSpPr>
          <p:cNvPr id="8201" name="Text Box 9"/>
          <p:cNvSpPr txBox="1">
            <a:spLocks noChangeArrowheads="1"/>
          </p:cNvSpPr>
          <p:nvPr/>
        </p:nvSpPr>
        <p:spPr bwMode="auto">
          <a:xfrm>
            <a:off x="6705600" y="14478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éléphant</a:t>
            </a:r>
          </a:p>
        </p:txBody>
      </p:sp>
      <p:sp>
        <p:nvSpPr>
          <p:cNvPr id="8202" name="Text Box 10"/>
          <p:cNvSpPr txBox="1">
            <a:spLocks noChangeArrowheads="1"/>
          </p:cNvSpPr>
          <p:nvPr/>
        </p:nvSpPr>
        <p:spPr bwMode="auto">
          <a:xfrm>
            <a:off x="0" y="4114800"/>
            <a:ext cx="3276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baleine</a:t>
            </a:r>
          </a:p>
        </p:txBody>
      </p:sp>
      <p:sp>
        <p:nvSpPr>
          <p:cNvPr id="8203" name="Text Box 11"/>
          <p:cNvSpPr txBox="1">
            <a:spLocks noChangeArrowheads="1"/>
          </p:cNvSpPr>
          <p:nvPr/>
        </p:nvSpPr>
        <p:spPr bwMode="auto">
          <a:xfrm>
            <a:off x="3505200" y="3810000"/>
            <a:ext cx="2514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dauphin</a:t>
            </a:r>
          </a:p>
        </p:txBody>
      </p:sp>
      <p:pic>
        <p:nvPicPr>
          <p:cNvPr id="8204" name="Picture 12" descr="Whale - Humpback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953000"/>
            <a:ext cx="28702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Tiger 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57400"/>
            <a:ext cx="28432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Elephant 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057400"/>
            <a:ext cx="2057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Dolphin 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4572000"/>
            <a:ext cx="220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16"/>
          <p:cNvSpPr txBox="1">
            <a:spLocks noChangeArrowheads="1"/>
          </p:cNvSpPr>
          <p:nvPr/>
        </p:nvSpPr>
        <p:spPr bwMode="auto">
          <a:xfrm>
            <a:off x="3733800" y="1524000"/>
            <a:ext cx="205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Une tortue</a:t>
            </a:r>
          </a:p>
        </p:txBody>
      </p:sp>
      <p:pic>
        <p:nvPicPr>
          <p:cNvPr id="8209" name="Picture 17" descr="Turtl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2362200"/>
            <a:ext cx="294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Text Box 18"/>
          <p:cNvSpPr txBox="1">
            <a:spLocks noChangeArrowheads="1"/>
          </p:cNvSpPr>
          <p:nvPr/>
        </p:nvSpPr>
        <p:spPr bwMode="auto">
          <a:xfrm>
            <a:off x="6400800" y="4267200"/>
            <a:ext cx="2133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4400" b="1">
                <a:solidFill>
                  <a:schemeClr val="accent2"/>
                </a:solidFill>
                <a:latin typeface="French Script MT" panose="03020402040607040605" pitchFamily="66" charset="0"/>
              </a:defRPr>
            </a:lvl1pPr>
            <a:lvl2pPr marL="742950" indent="-285750" algn="ctr">
              <a:defRPr sz="4400" b="1">
                <a:solidFill>
                  <a:schemeClr val="accent2"/>
                </a:solidFill>
                <a:latin typeface="French Script MT" panose="03020402040607040605" pitchFamily="66" charset="0"/>
              </a:defRPr>
            </a:lvl2pPr>
            <a:lvl3pPr marL="1143000" indent="-228600" algn="ctr">
              <a:defRPr sz="4400" b="1">
                <a:solidFill>
                  <a:schemeClr val="accent2"/>
                </a:solidFill>
                <a:latin typeface="French Script MT" panose="03020402040607040605" pitchFamily="66" charset="0"/>
              </a:defRPr>
            </a:lvl3pPr>
            <a:lvl4pPr marL="1600200" indent="-228600" algn="ctr">
              <a:defRPr sz="4400" b="1">
                <a:solidFill>
                  <a:schemeClr val="accent2"/>
                </a:solidFill>
                <a:latin typeface="French Script MT" panose="03020402040607040605" pitchFamily="66" charset="0"/>
              </a:defRPr>
            </a:lvl4pPr>
            <a:lvl5pPr marL="2057400" indent="-228600" algn="ctr">
              <a:defRPr sz="4400" b="1">
                <a:solidFill>
                  <a:schemeClr val="accent2"/>
                </a:solidFill>
                <a:latin typeface="French Script MT" panose="03020402040607040605" pitchFamily="66" charset="0"/>
              </a:defRPr>
            </a:lvl5pPr>
            <a:lvl6pPr marL="2514600" indent="-228600" algn="ctr" eaLnBrk="0" fontAlgn="base" hangingPunct="0">
              <a:spcBef>
                <a:spcPct val="0"/>
              </a:spcBef>
              <a:spcAft>
                <a:spcPct val="0"/>
              </a:spcAft>
              <a:defRPr sz="4400" b="1">
                <a:solidFill>
                  <a:schemeClr val="accent2"/>
                </a:solidFill>
                <a:latin typeface="French Script MT" panose="03020402040607040605" pitchFamily="66" charset="0"/>
              </a:defRPr>
            </a:lvl6pPr>
            <a:lvl7pPr marL="2971800" indent="-228600" algn="ctr" eaLnBrk="0" fontAlgn="base" hangingPunct="0">
              <a:spcBef>
                <a:spcPct val="0"/>
              </a:spcBef>
              <a:spcAft>
                <a:spcPct val="0"/>
              </a:spcAft>
              <a:defRPr sz="4400" b="1">
                <a:solidFill>
                  <a:schemeClr val="accent2"/>
                </a:solidFill>
                <a:latin typeface="French Script MT" panose="03020402040607040605" pitchFamily="66" charset="0"/>
              </a:defRPr>
            </a:lvl7pPr>
            <a:lvl8pPr marL="3429000" indent="-228600" algn="ctr" eaLnBrk="0" fontAlgn="base" hangingPunct="0">
              <a:spcBef>
                <a:spcPct val="0"/>
              </a:spcBef>
              <a:spcAft>
                <a:spcPct val="0"/>
              </a:spcAft>
              <a:defRPr sz="4400" b="1">
                <a:solidFill>
                  <a:schemeClr val="accent2"/>
                </a:solidFill>
                <a:latin typeface="French Script MT" panose="03020402040607040605" pitchFamily="66" charset="0"/>
              </a:defRPr>
            </a:lvl8pPr>
            <a:lvl9pPr marL="3886200" indent="-228600" algn="ctr" eaLnBrk="0" fontAlgn="base" hangingPunct="0">
              <a:spcBef>
                <a:spcPct val="0"/>
              </a:spcBef>
              <a:spcAft>
                <a:spcPct val="0"/>
              </a:spcAft>
              <a:defRPr sz="4400" b="1">
                <a:solidFill>
                  <a:schemeClr val="accent2"/>
                </a:solidFill>
                <a:latin typeface="French Script MT" panose="03020402040607040605" pitchFamily="66" charset="0"/>
              </a:defRPr>
            </a:lvl9pPr>
          </a:lstStyle>
          <a:p>
            <a:pPr eaLnBrk="1" hangingPunct="1">
              <a:spcBef>
                <a:spcPct val="50000"/>
              </a:spcBef>
            </a:pPr>
            <a:r>
              <a:rPr lang="en-GB"/>
              <a:t>Un phoque</a:t>
            </a:r>
          </a:p>
        </p:txBody>
      </p:sp>
      <p:pic>
        <p:nvPicPr>
          <p:cNvPr id="8211" name="Picture 19" descr="Seal - Pu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4899025"/>
            <a:ext cx="21844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646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ppt_x</p:attrName>
                                        </p:attrNameLst>
                                      </p:cBhvr>
                                      <p:tavLst>
                                        <p:tav tm="0">
                                          <p:val>
                                            <p:fltVal val="0.5"/>
                                          </p:val>
                                        </p:tav>
                                        <p:tav tm="100000">
                                          <p:val>
                                            <p:strVal val="#ppt_x"/>
                                          </p:val>
                                        </p:tav>
                                      </p:tavLst>
                                    </p:anim>
                                    <p:anim calcmode="lin" valueType="num">
                                      <p:cBhvr>
                                        <p:cTn id="10" dur="500" fill="hold"/>
                                        <p:tgtEl>
                                          <p:spTgt spid="8194"/>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8205"/>
                                        </p:tgtEl>
                                        <p:attrNameLst>
                                          <p:attrName>style.visibility</p:attrName>
                                        </p:attrNameLst>
                                      </p:cBhvr>
                                      <p:to>
                                        <p:strVal val="visible"/>
                                      </p:to>
                                    </p:set>
                                    <p:anim calcmode="lin" valueType="num">
                                      <p:cBhvr>
                                        <p:cTn id="15" dur="500" fill="hold"/>
                                        <p:tgtEl>
                                          <p:spTgt spid="8205"/>
                                        </p:tgtEl>
                                        <p:attrNameLst>
                                          <p:attrName>ppt_w</p:attrName>
                                        </p:attrNameLst>
                                      </p:cBhvr>
                                      <p:tavLst>
                                        <p:tav tm="0">
                                          <p:val>
                                            <p:fltVal val="0"/>
                                          </p:val>
                                        </p:tav>
                                        <p:tav tm="100000">
                                          <p:val>
                                            <p:strVal val="#ppt_w"/>
                                          </p:val>
                                        </p:tav>
                                      </p:tavLst>
                                    </p:anim>
                                    <p:anim calcmode="lin" valueType="num">
                                      <p:cBhvr>
                                        <p:cTn id="16" dur="500" fill="hold"/>
                                        <p:tgtEl>
                                          <p:spTgt spid="8205"/>
                                        </p:tgtEl>
                                        <p:attrNameLst>
                                          <p:attrName>ppt_h</p:attrName>
                                        </p:attrNameLst>
                                      </p:cBhvr>
                                      <p:tavLst>
                                        <p:tav tm="0">
                                          <p:val>
                                            <p:fltVal val="0"/>
                                          </p:val>
                                        </p:tav>
                                        <p:tav tm="100000">
                                          <p:val>
                                            <p:strVal val="#ppt_h"/>
                                          </p:val>
                                        </p:tav>
                                      </p:tavLst>
                                    </p:anim>
                                    <p:anim calcmode="lin" valueType="num">
                                      <p:cBhvr>
                                        <p:cTn id="17" dur="500" fill="hold"/>
                                        <p:tgtEl>
                                          <p:spTgt spid="8205"/>
                                        </p:tgtEl>
                                        <p:attrNameLst>
                                          <p:attrName>ppt_x</p:attrName>
                                        </p:attrNameLst>
                                      </p:cBhvr>
                                      <p:tavLst>
                                        <p:tav tm="0">
                                          <p:val>
                                            <p:fltVal val="0.5"/>
                                          </p:val>
                                        </p:tav>
                                        <p:tav tm="100000">
                                          <p:val>
                                            <p:strVal val="#ppt_x"/>
                                          </p:val>
                                        </p:tav>
                                      </p:tavLst>
                                    </p:anim>
                                    <p:anim calcmode="lin" valueType="num">
                                      <p:cBhvr>
                                        <p:cTn id="18" dur="500" fill="hold"/>
                                        <p:tgtEl>
                                          <p:spTgt spid="820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8200"/>
                                        </p:tgtEl>
                                        <p:attrNameLst>
                                          <p:attrName>style.visibility</p:attrName>
                                        </p:attrNameLst>
                                      </p:cBhvr>
                                      <p:to>
                                        <p:strVal val="visible"/>
                                      </p:to>
                                    </p:set>
                                    <p:anim calcmode="lin" valueType="num">
                                      <p:cBhvr>
                                        <p:cTn id="23" dur="500" fill="hold"/>
                                        <p:tgtEl>
                                          <p:spTgt spid="8200"/>
                                        </p:tgtEl>
                                        <p:attrNameLst>
                                          <p:attrName>ppt_w</p:attrName>
                                        </p:attrNameLst>
                                      </p:cBhvr>
                                      <p:tavLst>
                                        <p:tav tm="0">
                                          <p:val>
                                            <p:fltVal val="0"/>
                                          </p:val>
                                        </p:tav>
                                        <p:tav tm="100000">
                                          <p:val>
                                            <p:strVal val="#ppt_w"/>
                                          </p:val>
                                        </p:tav>
                                      </p:tavLst>
                                    </p:anim>
                                    <p:anim calcmode="lin" valueType="num">
                                      <p:cBhvr>
                                        <p:cTn id="24" dur="500" fill="hold"/>
                                        <p:tgtEl>
                                          <p:spTgt spid="8200"/>
                                        </p:tgtEl>
                                        <p:attrNameLst>
                                          <p:attrName>ppt_h</p:attrName>
                                        </p:attrNameLst>
                                      </p:cBhvr>
                                      <p:tavLst>
                                        <p:tav tm="0">
                                          <p:val>
                                            <p:fltVal val="0"/>
                                          </p:val>
                                        </p:tav>
                                        <p:tav tm="100000">
                                          <p:val>
                                            <p:strVal val="#ppt_h"/>
                                          </p:val>
                                        </p:tav>
                                      </p:tavLst>
                                    </p:anim>
                                    <p:anim calcmode="lin" valueType="num">
                                      <p:cBhvr>
                                        <p:cTn id="25" dur="500" fill="hold"/>
                                        <p:tgtEl>
                                          <p:spTgt spid="8200"/>
                                        </p:tgtEl>
                                        <p:attrNameLst>
                                          <p:attrName>ppt_x</p:attrName>
                                        </p:attrNameLst>
                                      </p:cBhvr>
                                      <p:tavLst>
                                        <p:tav tm="0">
                                          <p:val>
                                            <p:fltVal val="0.5"/>
                                          </p:val>
                                        </p:tav>
                                        <p:tav tm="100000">
                                          <p:val>
                                            <p:strVal val="#ppt_x"/>
                                          </p:val>
                                        </p:tav>
                                      </p:tavLst>
                                    </p:anim>
                                    <p:anim calcmode="lin" valueType="num">
                                      <p:cBhvr>
                                        <p:cTn id="26" dur="500" fill="hold"/>
                                        <p:tgtEl>
                                          <p:spTgt spid="8200"/>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8209"/>
                                        </p:tgtEl>
                                        <p:attrNameLst>
                                          <p:attrName>style.visibility</p:attrName>
                                        </p:attrNameLst>
                                      </p:cBhvr>
                                      <p:to>
                                        <p:strVal val="visible"/>
                                      </p:to>
                                    </p:set>
                                    <p:anim calcmode="lin" valueType="num">
                                      <p:cBhvr>
                                        <p:cTn id="31" dur="500" fill="hold"/>
                                        <p:tgtEl>
                                          <p:spTgt spid="8209"/>
                                        </p:tgtEl>
                                        <p:attrNameLst>
                                          <p:attrName>ppt_w</p:attrName>
                                        </p:attrNameLst>
                                      </p:cBhvr>
                                      <p:tavLst>
                                        <p:tav tm="0">
                                          <p:val>
                                            <p:fltVal val="0"/>
                                          </p:val>
                                        </p:tav>
                                        <p:tav tm="100000">
                                          <p:val>
                                            <p:strVal val="#ppt_w"/>
                                          </p:val>
                                        </p:tav>
                                      </p:tavLst>
                                    </p:anim>
                                    <p:anim calcmode="lin" valueType="num">
                                      <p:cBhvr>
                                        <p:cTn id="32" dur="500" fill="hold"/>
                                        <p:tgtEl>
                                          <p:spTgt spid="8209"/>
                                        </p:tgtEl>
                                        <p:attrNameLst>
                                          <p:attrName>ppt_h</p:attrName>
                                        </p:attrNameLst>
                                      </p:cBhvr>
                                      <p:tavLst>
                                        <p:tav tm="0">
                                          <p:val>
                                            <p:fltVal val="0"/>
                                          </p:val>
                                        </p:tav>
                                        <p:tav tm="100000">
                                          <p:val>
                                            <p:strVal val="#ppt_h"/>
                                          </p:val>
                                        </p:tav>
                                      </p:tavLst>
                                    </p:anim>
                                    <p:anim calcmode="lin" valueType="num">
                                      <p:cBhvr>
                                        <p:cTn id="33" dur="500" fill="hold"/>
                                        <p:tgtEl>
                                          <p:spTgt spid="8209"/>
                                        </p:tgtEl>
                                        <p:attrNameLst>
                                          <p:attrName>ppt_x</p:attrName>
                                        </p:attrNameLst>
                                      </p:cBhvr>
                                      <p:tavLst>
                                        <p:tav tm="0">
                                          <p:val>
                                            <p:fltVal val="0.5"/>
                                          </p:val>
                                        </p:tav>
                                        <p:tav tm="100000">
                                          <p:val>
                                            <p:strVal val="#ppt_x"/>
                                          </p:val>
                                        </p:tav>
                                      </p:tavLst>
                                    </p:anim>
                                    <p:anim calcmode="lin" valueType="num">
                                      <p:cBhvr>
                                        <p:cTn id="34" dur="500" fill="hold"/>
                                        <p:tgtEl>
                                          <p:spTgt spid="8209"/>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8208"/>
                                        </p:tgtEl>
                                        <p:attrNameLst>
                                          <p:attrName>style.visibility</p:attrName>
                                        </p:attrNameLst>
                                      </p:cBhvr>
                                      <p:to>
                                        <p:strVal val="visible"/>
                                      </p:to>
                                    </p:set>
                                    <p:anim calcmode="lin" valueType="num">
                                      <p:cBhvr>
                                        <p:cTn id="39" dur="500" fill="hold"/>
                                        <p:tgtEl>
                                          <p:spTgt spid="8208"/>
                                        </p:tgtEl>
                                        <p:attrNameLst>
                                          <p:attrName>ppt_w</p:attrName>
                                        </p:attrNameLst>
                                      </p:cBhvr>
                                      <p:tavLst>
                                        <p:tav tm="0">
                                          <p:val>
                                            <p:fltVal val="0"/>
                                          </p:val>
                                        </p:tav>
                                        <p:tav tm="100000">
                                          <p:val>
                                            <p:strVal val="#ppt_w"/>
                                          </p:val>
                                        </p:tav>
                                      </p:tavLst>
                                    </p:anim>
                                    <p:anim calcmode="lin" valueType="num">
                                      <p:cBhvr>
                                        <p:cTn id="40" dur="500" fill="hold"/>
                                        <p:tgtEl>
                                          <p:spTgt spid="8208"/>
                                        </p:tgtEl>
                                        <p:attrNameLst>
                                          <p:attrName>ppt_h</p:attrName>
                                        </p:attrNameLst>
                                      </p:cBhvr>
                                      <p:tavLst>
                                        <p:tav tm="0">
                                          <p:val>
                                            <p:fltVal val="0"/>
                                          </p:val>
                                        </p:tav>
                                        <p:tav tm="100000">
                                          <p:val>
                                            <p:strVal val="#ppt_h"/>
                                          </p:val>
                                        </p:tav>
                                      </p:tavLst>
                                    </p:anim>
                                    <p:anim calcmode="lin" valueType="num">
                                      <p:cBhvr>
                                        <p:cTn id="41" dur="500" fill="hold"/>
                                        <p:tgtEl>
                                          <p:spTgt spid="8208"/>
                                        </p:tgtEl>
                                        <p:attrNameLst>
                                          <p:attrName>ppt_x</p:attrName>
                                        </p:attrNameLst>
                                      </p:cBhvr>
                                      <p:tavLst>
                                        <p:tav tm="0">
                                          <p:val>
                                            <p:fltVal val="0.5"/>
                                          </p:val>
                                        </p:tav>
                                        <p:tav tm="100000">
                                          <p:val>
                                            <p:strVal val="#ppt_x"/>
                                          </p:val>
                                        </p:tav>
                                      </p:tavLst>
                                    </p:anim>
                                    <p:anim calcmode="lin" valueType="num">
                                      <p:cBhvr>
                                        <p:cTn id="42" dur="500" fill="hold"/>
                                        <p:tgtEl>
                                          <p:spTgt spid="8208"/>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nodeType="clickEffect">
                                  <p:stCondLst>
                                    <p:cond delay="0"/>
                                  </p:stCondLst>
                                  <p:childTnLst>
                                    <p:set>
                                      <p:cBhvr>
                                        <p:cTn id="46" dur="1" fill="hold">
                                          <p:stCondLst>
                                            <p:cond delay="0"/>
                                          </p:stCondLst>
                                        </p:cTn>
                                        <p:tgtEl>
                                          <p:spTgt spid="8206"/>
                                        </p:tgtEl>
                                        <p:attrNameLst>
                                          <p:attrName>style.visibility</p:attrName>
                                        </p:attrNameLst>
                                      </p:cBhvr>
                                      <p:to>
                                        <p:strVal val="visible"/>
                                      </p:to>
                                    </p:set>
                                    <p:anim calcmode="lin" valueType="num">
                                      <p:cBhvr>
                                        <p:cTn id="47" dur="500" fill="hold"/>
                                        <p:tgtEl>
                                          <p:spTgt spid="8206"/>
                                        </p:tgtEl>
                                        <p:attrNameLst>
                                          <p:attrName>ppt_w</p:attrName>
                                        </p:attrNameLst>
                                      </p:cBhvr>
                                      <p:tavLst>
                                        <p:tav tm="0">
                                          <p:val>
                                            <p:fltVal val="0"/>
                                          </p:val>
                                        </p:tav>
                                        <p:tav tm="100000">
                                          <p:val>
                                            <p:strVal val="#ppt_w"/>
                                          </p:val>
                                        </p:tav>
                                      </p:tavLst>
                                    </p:anim>
                                    <p:anim calcmode="lin" valueType="num">
                                      <p:cBhvr>
                                        <p:cTn id="48" dur="500" fill="hold"/>
                                        <p:tgtEl>
                                          <p:spTgt spid="8206"/>
                                        </p:tgtEl>
                                        <p:attrNameLst>
                                          <p:attrName>ppt_h</p:attrName>
                                        </p:attrNameLst>
                                      </p:cBhvr>
                                      <p:tavLst>
                                        <p:tav tm="0">
                                          <p:val>
                                            <p:fltVal val="0"/>
                                          </p:val>
                                        </p:tav>
                                        <p:tav tm="100000">
                                          <p:val>
                                            <p:strVal val="#ppt_h"/>
                                          </p:val>
                                        </p:tav>
                                      </p:tavLst>
                                    </p:anim>
                                    <p:anim calcmode="lin" valueType="num">
                                      <p:cBhvr>
                                        <p:cTn id="49" dur="500" fill="hold"/>
                                        <p:tgtEl>
                                          <p:spTgt spid="8206"/>
                                        </p:tgtEl>
                                        <p:attrNameLst>
                                          <p:attrName>ppt_x</p:attrName>
                                        </p:attrNameLst>
                                      </p:cBhvr>
                                      <p:tavLst>
                                        <p:tav tm="0">
                                          <p:val>
                                            <p:fltVal val="0.5"/>
                                          </p:val>
                                        </p:tav>
                                        <p:tav tm="100000">
                                          <p:val>
                                            <p:strVal val="#ppt_x"/>
                                          </p:val>
                                        </p:tav>
                                      </p:tavLst>
                                    </p:anim>
                                    <p:anim calcmode="lin" valueType="num">
                                      <p:cBhvr>
                                        <p:cTn id="50" dur="500" fill="hold"/>
                                        <p:tgtEl>
                                          <p:spTgt spid="8206"/>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8201"/>
                                        </p:tgtEl>
                                        <p:attrNameLst>
                                          <p:attrName>style.visibility</p:attrName>
                                        </p:attrNameLst>
                                      </p:cBhvr>
                                      <p:to>
                                        <p:strVal val="visible"/>
                                      </p:to>
                                    </p:set>
                                    <p:anim calcmode="lin" valueType="num">
                                      <p:cBhvr>
                                        <p:cTn id="55" dur="500" fill="hold"/>
                                        <p:tgtEl>
                                          <p:spTgt spid="8201"/>
                                        </p:tgtEl>
                                        <p:attrNameLst>
                                          <p:attrName>ppt_w</p:attrName>
                                        </p:attrNameLst>
                                      </p:cBhvr>
                                      <p:tavLst>
                                        <p:tav tm="0">
                                          <p:val>
                                            <p:fltVal val="0"/>
                                          </p:val>
                                        </p:tav>
                                        <p:tav tm="100000">
                                          <p:val>
                                            <p:strVal val="#ppt_w"/>
                                          </p:val>
                                        </p:tav>
                                      </p:tavLst>
                                    </p:anim>
                                    <p:anim calcmode="lin" valueType="num">
                                      <p:cBhvr>
                                        <p:cTn id="56" dur="500" fill="hold"/>
                                        <p:tgtEl>
                                          <p:spTgt spid="8201"/>
                                        </p:tgtEl>
                                        <p:attrNameLst>
                                          <p:attrName>ppt_h</p:attrName>
                                        </p:attrNameLst>
                                      </p:cBhvr>
                                      <p:tavLst>
                                        <p:tav tm="0">
                                          <p:val>
                                            <p:fltVal val="0"/>
                                          </p:val>
                                        </p:tav>
                                        <p:tav tm="100000">
                                          <p:val>
                                            <p:strVal val="#ppt_h"/>
                                          </p:val>
                                        </p:tav>
                                      </p:tavLst>
                                    </p:anim>
                                    <p:anim calcmode="lin" valueType="num">
                                      <p:cBhvr>
                                        <p:cTn id="57" dur="500" fill="hold"/>
                                        <p:tgtEl>
                                          <p:spTgt spid="8201"/>
                                        </p:tgtEl>
                                        <p:attrNameLst>
                                          <p:attrName>ppt_x</p:attrName>
                                        </p:attrNameLst>
                                      </p:cBhvr>
                                      <p:tavLst>
                                        <p:tav tm="0">
                                          <p:val>
                                            <p:fltVal val="0.5"/>
                                          </p:val>
                                        </p:tav>
                                        <p:tav tm="100000">
                                          <p:val>
                                            <p:strVal val="#ppt_x"/>
                                          </p:val>
                                        </p:tav>
                                      </p:tavLst>
                                    </p:anim>
                                    <p:anim calcmode="lin" valueType="num">
                                      <p:cBhvr>
                                        <p:cTn id="58" dur="500" fill="hold"/>
                                        <p:tgtEl>
                                          <p:spTgt spid="8201"/>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nodeType="clickEffect">
                                  <p:stCondLst>
                                    <p:cond delay="0"/>
                                  </p:stCondLst>
                                  <p:childTnLst>
                                    <p:set>
                                      <p:cBhvr>
                                        <p:cTn id="62" dur="1" fill="hold">
                                          <p:stCondLst>
                                            <p:cond delay="0"/>
                                          </p:stCondLst>
                                        </p:cTn>
                                        <p:tgtEl>
                                          <p:spTgt spid="8204"/>
                                        </p:tgtEl>
                                        <p:attrNameLst>
                                          <p:attrName>style.visibility</p:attrName>
                                        </p:attrNameLst>
                                      </p:cBhvr>
                                      <p:to>
                                        <p:strVal val="visible"/>
                                      </p:to>
                                    </p:set>
                                    <p:anim calcmode="lin" valueType="num">
                                      <p:cBhvr>
                                        <p:cTn id="63" dur="500" fill="hold"/>
                                        <p:tgtEl>
                                          <p:spTgt spid="8204"/>
                                        </p:tgtEl>
                                        <p:attrNameLst>
                                          <p:attrName>ppt_w</p:attrName>
                                        </p:attrNameLst>
                                      </p:cBhvr>
                                      <p:tavLst>
                                        <p:tav tm="0">
                                          <p:val>
                                            <p:fltVal val="0"/>
                                          </p:val>
                                        </p:tav>
                                        <p:tav tm="100000">
                                          <p:val>
                                            <p:strVal val="#ppt_w"/>
                                          </p:val>
                                        </p:tav>
                                      </p:tavLst>
                                    </p:anim>
                                    <p:anim calcmode="lin" valueType="num">
                                      <p:cBhvr>
                                        <p:cTn id="64" dur="500" fill="hold"/>
                                        <p:tgtEl>
                                          <p:spTgt spid="8204"/>
                                        </p:tgtEl>
                                        <p:attrNameLst>
                                          <p:attrName>ppt_h</p:attrName>
                                        </p:attrNameLst>
                                      </p:cBhvr>
                                      <p:tavLst>
                                        <p:tav tm="0">
                                          <p:val>
                                            <p:fltVal val="0"/>
                                          </p:val>
                                        </p:tav>
                                        <p:tav tm="100000">
                                          <p:val>
                                            <p:strVal val="#ppt_h"/>
                                          </p:val>
                                        </p:tav>
                                      </p:tavLst>
                                    </p:anim>
                                    <p:anim calcmode="lin" valueType="num">
                                      <p:cBhvr>
                                        <p:cTn id="65" dur="500" fill="hold"/>
                                        <p:tgtEl>
                                          <p:spTgt spid="8204"/>
                                        </p:tgtEl>
                                        <p:attrNameLst>
                                          <p:attrName>ppt_x</p:attrName>
                                        </p:attrNameLst>
                                      </p:cBhvr>
                                      <p:tavLst>
                                        <p:tav tm="0">
                                          <p:val>
                                            <p:fltVal val="0.5"/>
                                          </p:val>
                                        </p:tav>
                                        <p:tav tm="100000">
                                          <p:val>
                                            <p:strVal val="#ppt_x"/>
                                          </p:val>
                                        </p:tav>
                                      </p:tavLst>
                                    </p:anim>
                                    <p:anim calcmode="lin" valueType="num">
                                      <p:cBhvr>
                                        <p:cTn id="66" dur="500" fill="hold"/>
                                        <p:tgtEl>
                                          <p:spTgt spid="8204"/>
                                        </p:tgtEl>
                                        <p:attrNameLst>
                                          <p:attrName>ppt_y</p:attrName>
                                        </p:attrNameLst>
                                      </p:cBhvr>
                                      <p:tavLst>
                                        <p:tav tm="0">
                                          <p:val>
                                            <p:fltVal val="0.5"/>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8202"/>
                                        </p:tgtEl>
                                        <p:attrNameLst>
                                          <p:attrName>style.visibility</p:attrName>
                                        </p:attrNameLst>
                                      </p:cBhvr>
                                      <p:to>
                                        <p:strVal val="visible"/>
                                      </p:to>
                                    </p:set>
                                    <p:anim calcmode="lin" valueType="num">
                                      <p:cBhvr>
                                        <p:cTn id="71" dur="500" fill="hold"/>
                                        <p:tgtEl>
                                          <p:spTgt spid="8202"/>
                                        </p:tgtEl>
                                        <p:attrNameLst>
                                          <p:attrName>ppt_w</p:attrName>
                                        </p:attrNameLst>
                                      </p:cBhvr>
                                      <p:tavLst>
                                        <p:tav tm="0">
                                          <p:val>
                                            <p:fltVal val="0"/>
                                          </p:val>
                                        </p:tav>
                                        <p:tav tm="100000">
                                          <p:val>
                                            <p:strVal val="#ppt_w"/>
                                          </p:val>
                                        </p:tav>
                                      </p:tavLst>
                                    </p:anim>
                                    <p:anim calcmode="lin" valueType="num">
                                      <p:cBhvr>
                                        <p:cTn id="72" dur="500" fill="hold"/>
                                        <p:tgtEl>
                                          <p:spTgt spid="8202"/>
                                        </p:tgtEl>
                                        <p:attrNameLst>
                                          <p:attrName>ppt_h</p:attrName>
                                        </p:attrNameLst>
                                      </p:cBhvr>
                                      <p:tavLst>
                                        <p:tav tm="0">
                                          <p:val>
                                            <p:fltVal val="0"/>
                                          </p:val>
                                        </p:tav>
                                        <p:tav tm="100000">
                                          <p:val>
                                            <p:strVal val="#ppt_h"/>
                                          </p:val>
                                        </p:tav>
                                      </p:tavLst>
                                    </p:anim>
                                    <p:anim calcmode="lin" valueType="num">
                                      <p:cBhvr>
                                        <p:cTn id="73" dur="500" fill="hold"/>
                                        <p:tgtEl>
                                          <p:spTgt spid="8202"/>
                                        </p:tgtEl>
                                        <p:attrNameLst>
                                          <p:attrName>ppt_x</p:attrName>
                                        </p:attrNameLst>
                                      </p:cBhvr>
                                      <p:tavLst>
                                        <p:tav tm="0">
                                          <p:val>
                                            <p:fltVal val="0.5"/>
                                          </p:val>
                                        </p:tav>
                                        <p:tav tm="100000">
                                          <p:val>
                                            <p:strVal val="#ppt_x"/>
                                          </p:val>
                                        </p:tav>
                                      </p:tavLst>
                                    </p:anim>
                                    <p:anim calcmode="lin" valueType="num">
                                      <p:cBhvr>
                                        <p:cTn id="74" dur="500" fill="hold"/>
                                        <p:tgtEl>
                                          <p:spTgt spid="8202"/>
                                        </p:tgtEl>
                                        <p:attrNameLst>
                                          <p:attrName>ppt_y</p:attrName>
                                        </p:attrNameLst>
                                      </p:cBhvr>
                                      <p:tavLst>
                                        <p:tav tm="0">
                                          <p:val>
                                            <p:fltVal val="0.5"/>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nodeType="clickEffect">
                                  <p:stCondLst>
                                    <p:cond delay="0"/>
                                  </p:stCondLst>
                                  <p:childTnLst>
                                    <p:set>
                                      <p:cBhvr>
                                        <p:cTn id="78" dur="1" fill="hold">
                                          <p:stCondLst>
                                            <p:cond delay="0"/>
                                          </p:stCondLst>
                                        </p:cTn>
                                        <p:tgtEl>
                                          <p:spTgt spid="8207"/>
                                        </p:tgtEl>
                                        <p:attrNameLst>
                                          <p:attrName>style.visibility</p:attrName>
                                        </p:attrNameLst>
                                      </p:cBhvr>
                                      <p:to>
                                        <p:strVal val="visible"/>
                                      </p:to>
                                    </p:set>
                                    <p:anim calcmode="lin" valueType="num">
                                      <p:cBhvr>
                                        <p:cTn id="79" dur="500" fill="hold"/>
                                        <p:tgtEl>
                                          <p:spTgt spid="8207"/>
                                        </p:tgtEl>
                                        <p:attrNameLst>
                                          <p:attrName>ppt_w</p:attrName>
                                        </p:attrNameLst>
                                      </p:cBhvr>
                                      <p:tavLst>
                                        <p:tav tm="0">
                                          <p:val>
                                            <p:fltVal val="0"/>
                                          </p:val>
                                        </p:tav>
                                        <p:tav tm="100000">
                                          <p:val>
                                            <p:strVal val="#ppt_w"/>
                                          </p:val>
                                        </p:tav>
                                      </p:tavLst>
                                    </p:anim>
                                    <p:anim calcmode="lin" valueType="num">
                                      <p:cBhvr>
                                        <p:cTn id="80" dur="500" fill="hold"/>
                                        <p:tgtEl>
                                          <p:spTgt spid="8207"/>
                                        </p:tgtEl>
                                        <p:attrNameLst>
                                          <p:attrName>ppt_h</p:attrName>
                                        </p:attrNameLst>
                                      </p:cBhvr>
                                      <p:tavLst>
                                        <p:tav tm="0">
                                          <p:val>
                                            <p:fltVal val="0"/>
                                          </p:val>
                                        </p:tav>
                                        <p:tav tm="100000">
                                          <p:val>
                                            <p:strVal val="#ppt_h"/>
                                          </p:val>
                                        </p:tav>
                                      </p:tavLst>
                                    </p:anim>
                                    <p:anim calcmode="lin" valueType="num">
                                      <p:cBhvr>
                                        <p:cTn id="81" dur="500" fill="hold"/>
                                        <p:tgtEl>
                                          <p:spTgt spid="8207"/>
                                        </p:tgtEl>
                                        <p:attrNameLst>
                                          <p:attrName>ppt_x</p:attrName>
                                        </p:attrNameLst>
                                      </p:cBhvr>
                                      <p:tavLst>
                                        <p:tav tm="0">
                                          <p:val>
                                            <p:fltVal val="0.5"/>
                                          </p:val>
                                        </p:tav>
                                        <p:tav tm="100000">
                                          <p:val>
                                            <p:strVal val="#ppt_x"/>
                                          </p:val>
                                        </p:tav>
                                      </p:tavLst>
                                    </p:anim>
                                    <p:anim calcmode="lin" valueType="num">
                                      <p:cBhvr>
                                        <p:cTn id="82" dur="500" fill="hold"/>
                                        <p:tgtEl>
                                          <p:spTgt spid="8207"/>
                                        </p:tgtEl>
                                        <p:attrNameLst>
                                          <p:attrName>ppt_y</p:attrName>
                                        </p:attrNameLst>
                                      </p:cBhvr>
                                      <p:tavLst>
                                        <p:tav tm="0">
                                          <p:val>
                                            <p:fltVal val="0.5"/>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8203"/>
                                        </p:tgtEl>
                                        <p:attrNameLst>
                                          <p:attrName>style.visibility</p:attrName>
                                        </p:attrNameLst>
                                      </p:cBhvr>
                                      <p:to>
                                        <p:strVal val="visible"/>
                                      </p:to>
                                    </p:set>
                                    <p:anim calcmode="lin" valueType="num">
                                      <p:cBhvr>
                                        <p:cTn id="87" dur="500" fill="hold"/>
                                        <p:tgtEl>
                                          <p:spTgt spid="8203"/>
                                        </p:tgtEl>
                                        <p:attrNameLst>
                                          <p:attrName>ppt_w</p:attrName>
                                        </p:attrNameLst>
                                      </p:cBhvr>
                                      <p:tavLst>
                                        <p:tav tm="0">
                                          <p:val>
                                            <p:fltVal val="0"/>
                                          </p:val>
                                        </p:tav>
                                        <p:tav tm="100000">
                                          <p:val>
                                            <p:strVal val="#ppt_w"/>
                                          </p:val>
                                        </p:tav>
                                      </p:tavLst>
                                    </p:anim>
                                    <p:anim calcmode="lin" valueType="num">
                                      <p:cBhvr>
                                        <p:cTn id="88" dur="500" fill="hold"/>
                                        <p:tgtEl>
                                          <p:spTgt spid="8203"/>
                                        </p:tgtEl>
                                        <p:attrNameLst>
                                          <p:attrName>ppt_h</p:attrName>
                                        </p:attrNameLst>
                                      </p:cBhvr>
                                      <p:tavLst>
                                        <p:tav tm="0">
                                          <p:val>
                                            <p:fltVal val="0"/>
                                          </p:val>
                                        </p:tav>
                                        <p:tav tm="100000">
                                          <p:val>
                                            <p:strVal val="#ppt_h"/>
                                          </p:val>
                                        </p:tav>
                                      </p:tavLst>
                                    </p:anim>
                                    <p:anim calcmode="lin" valueType="num">
                                      <p:cBhvr>
                                        <p:cTn id="89" dur="500" fill="hold"/>
                                        <p:tgtEl>
                                          <p:spTgt spid="8203"/>
                                        </p:tgtEl>
                                        <p:attrNameLst>
                                          <p:attrName>ppt_x</p:attrName>
                                        </p:attrNameLst>
                                      </p:cBhvr>
                                      <p:tavLst>
                                        <p:tav tm="0">
                                          <p:val>
                                            <p:fltVal val="0.5"/>
                                          </p:val>
                                        </p:tav>
                                        <p:tav tm="100000">
                                          <p:val>
                                            <p:strVal val="#ppt_x"/>
                                          </p:val>
                                        </p:tav>
                                      </p:tavLst>
                                    </p:anim>
                                    <p:anim calcmode="lin" valueType="num">
                                      <p:cBhvr>
                                        <p:cTn id="90" dur="500" fill="hold"/>
                                        <p:tgtEl>
                                          <p:spTgt spid="8203"/>
                                        </p:tgtEl>
                                        <p:attrNameLst>
                                          <p:attrName>ppt_y</p:attrName>
                                        </p:attrNameLst>
                                      </p:cBhvr>
                                      <p:tavLst>
                                        <p:tav tm="0">
                                          <p:val>
                                            <p:fltVal val="0.5"/>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528" fill="hold" nodeType="clickEffect">
                                  <p:stCondLst>
                                    <p:cond delay="0"/>
                                  </p:stCondLst>
                                  <p:childTnLst>
                                    <p:set>
                                      <p:cBhvr>
                                        <p:cTn id="94" dur="1" fill="hold">
                                          <p:stCondLst>
                                            <p:cond delay="0"/>
                                          </p:stCondLst>
                                        </p:cTn>
                                        <p:tgtEl>
                                          <p:spTgt spid="8211"/>
                                        </p:tgtEl>
                                        <p:attrNameLst>
                                          <p:attrName>style.visibility</p:attrName>
                                        </p:attrNameLst>
                                      </p:cBhvr>
                                      <p:to>
                                        <p:strVal val="visible"/>
                                      </p:to>
                                    </p:set>
                                    <p:anim calcmode="lin" valueType="num">
                                      <p:cBhvr>
                                        <p:cTn id="95" dur="500" fill="hold"/>
                                        <p:tgtEl>
                                          <p:spTgt spid="8211"/>
                                        </p:tgtEl>
                                        <p:attrNameLst>
                                          <p:attrName>ppt_w</p:attrName>
                                        </p:attrNameLst>
                                      </p:cBhvr>
                                      <p:tavLst>
                                        <p:tav tm="0">
                                          <p:val>
                                            <p:fltVal val="0"/>
                                          </p:val>
                                        </p:tav>
                                        <p:tav tm="100000">
                                          <p:val>
                                            <p:strVal val="#ppt_w"/>
                                          </p:val>
                                        </p:tav>
                                      </p:tavLst>
                                    </p:anim>
                                    <p:anim calcmode="lin" valueType="num">
                                      <p:cBhvr>
                                        <p:cTn id="96" dur="500" fill="hold"/>
                                        <p:tgtEl>
                                          <p:spTgt spid="8211"/>
                                        </p:tgtEl>
                                        <p:attrNameLst>
                                          <p:attrName>ppt_h</p:attrName>
                                        </p:attrNameLst>
                                      </p:cBhvr>
                                      <p:tavLst>
                                        <p:tav tm="0">
                                          <p:val>
                                            <p:fltVal val="0"/>
                                          </p:val>
                                        </p:tav>
                                        <p:tav tm="100000">
                                          <p:val>
                                            <p:strVal val="#ppt_h"/>
                                          </p:val>
                                        </p:tav>
                                      </p:tavLst>
                                    </p:anim>
                                    <p:anim calcmode="lin" valueType="num">
                                      <p:cBhvr>
                                        <p:cTn id="97" dur="500" fill="hold"/>
                                        <p:tgtEl>
                                          <p:spTgt spid="8211"/>
                                        </p:tgtEl>
                                        <p:attrNameLst>
                                          <p:attrName>ppt_x</p:attrName>
                                        </p:attrNameLst>
                                      </p:cBhvr>
                                      <p:tavLst>
                                        <p:tav tm="0">
                                          <p:val>
                                            <p:fltVal val="0.5"/>
                                          </p:val>
                                        </p:tav>
                                        <p:tav tm="100000">
                                          <p:val>
                                            <p:strVal val="#ppt_x"/>
                                          </p:val>
                                        </p:tav>
                                      </p:tavLst>
                                    </p:anim>
                                    <p:anim calcmode="lin" valueType="num">
                                      <p:cBhvr>
                                        <p:cTn id="98" dur="500" fill="hold"/>
                                        <p:tgtEl>
                                          <p:spTgt spid="8211"/>
                                        </p:tgtEl>
                                        <p:attrNameLst>
                                          <p:attrName>ppt_y</p:attrName>
                                        </p:attrNameLst>
                                      </p:cBhvr>
                                      <p:tavLst>
                                        <p:tav tm="0">
                                          <p:val>
                                            <p:fltVal val="0.5"/>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8210"/>
                                        </p:tgtEl>
                                        <p:attrNameLst>
                                          <p:attrName>style.visibility</p:attrName>
                                        </p:attrNameLst>
                                      </p:cBhvr>
                                      <p:to>
                                        <p:strVal val="visible"/>
                                      </p:to>
                                    </p:set>
                                    <p:anim calcmode="lin" valueType="num">
                                      <p:cBhvr>
                                        <p:cTn id="103" dur="500" fill="hold"/>
                                        <p:tgtEl>
                                          <p:spTgt spid="8210"/>
                                        </p:tgtEl>
                                        <p:attrNameLst>
                                          <p:attrName>ppt_w</p:attrName>
                                        </p:attrNameLst>
                                      </p:cBhvr>
                                      <p:tavLst>
                                        <p:tav tm="0">
                                          <p:val>
                                            <p:fltVal val="0"/>
                                          </p:val>
                                        </p:tav>
                                        <p:tav tm="100000">
                                          <p:val>
                                            <p:strVal val="#ppt_w"/>
                                          </p:val>
                                        </p:tav>
                                      </p:tavLst>
                                    </p:anim>
                                    <p:anim calcmode="lin" valueType="num">
                                      <p:cBhvr>
                                        <p:cTn id="104" dur="500" fill="hold"/>
                                        <p:tgtEl>
                                          <p:spTgt spid="8210"/>
                                        </p:tgtEl>
                                        <p:attrNameLst>
                                          <p:attrName>ppt_h</p:attrName>
                                        </p:attrNameLst>
                                      </p:cBhvr>
                                      <p:tavLst>
                                        <p:tav tm="0">
                                          <p:val>
                                            <p:fltVal val="0"/>
                                          </p:val>
                                        </p:tav>
                                        <p:tav tm="100000">
                                          <p:val>
                                            <p:strVal val="#ppt_h"/>
                                          </p:val>
                                        </p:tav>
                                      </p:tavLst>
                                    </p:anim>
                                    <p:anim calcmode="lin" valueType="num">
                                      <p:cBhvr>
                                        <p:cTn id="105" dur="500" fill="hold"/>
                                        <p:tgtEl>
                                          <p:spTgt spid="8210"/>
                                        </p:tgtEl>
                                        <p:attrNameLst>
                                          <p:attrName>ppt_x</p:attrName>
                                        </p:attrNameLst>
                                      </p:cBhvr>
                                      <p:tavLst>
                                        <p:tav tm="0">
                                          <p:val>
                                            <p:fltVal val="0.5"/>
                                          </p:val>
                                        </p:tav>
                                        <p:tav tm="100000">
                                          <p:val>
                                            <p:strVal val="#ppt_x"/>
                                          </p:val>
                                        </p:tav>
                                      </p:tavLst>
                                    </p:anim>
                                    <p:anim calcmode="lin" valueType="num">
                                      <p:cBhvr>
                                        <p:cTn id="106" dur="500" fill="hold"/>
                                        <p:tgtEl>
                                          <p:spTgt spid="82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200" grpId="0" autoUpdateAnimBg="0"/>
      <p:bldP spid="8201" grpId="0" autoUpdateAnimBg="0"/>
      <p:bldP spid="8202" grpId="0" autoUpdateAnimBg="0"/>
      <p:bldP spid="8203" grpId="0" autoUpdateAnimBg="0"/>
      <p:bldP spid="8208" grpId="0" autoUpdateAnimBg="0"/>
      <p:bldP spid="8210"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237</Words>
  <Application>Microsoft Office PowerPoint</Application>
  <PresentationFormat>On-screen Show (4:3)</PresentationFormat>
  <Paragraphs>68</Paragraphs>
  <Slides>17</Slides>
  <Notes>0</Notes>
  <HiddenSlides>0</HiddenSlides>
  <MMClips>8</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French Script MT</vt:lpstr>
      <vt:lpstr>Impact</vt:lpstr>
      <vt:lpstr>Segoe UI</vt:lpstr>
      <vt:lpstr>Times New Roman</vt:lpstr>
      <vt:lpstr>Office Theme</vt:lpstr>
      <vt:lpstr>Microsoft Clip Gallery</vt:lpstr>
      <vt:lpstr>PROIECT  STRATEGIC  ERASMUS+  2017-2019 Nr. Proiect   2017-1-RO01-KA219-037353_1  </vt:lpstr>
      <vt:lpstr>PowerPoint Presentation</vt:lpstr>
      <vt:lpstr>L’eau</vt:lpstr>
      <vt:lpstr>PowerPoint Presentation</vt:lpstr>
      <vt:lpstr>PowerPoint Presentation</vt:lpstr>
      <vt:lpstr>L’air</vt:lpstr>
      <vt:lpstr>PowerPoint Presentation</vt:lpstr>
      <vt:lpstr>La terre ou la planète</vt:lpstr>
      <vt:lpstr>La nature: la faune ou les animaux</vt:lpstr>
      <vt:lpstr>PowerPoint Presentation</vt:lpstr>
      <vt:lpstr>PowerPoint Presentation</vt:lpstr>
      <vt:lpstr>La flore ou les plantes</vt:lpstr>
      <vt:lpstr>L’énergie</vt:lpstr>
      <vt:lpstr>L’énergie: les énergies renouvelables</vt:lpstr>
      <vt:lpstr>Les déchets dans la poubelle</vt:lpstr>
      <vt:lpstr>PowerPoint Presentation</vt:lpstr>
      <vt:lpstr>La fin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Clasele : pregătitoare , i , a II-a , a IV-a Scoala primară acriș</dc:title>
  <dc:creator>bianka</dc:creator>
  <cp:lastModifiedBy>profesor</cp:lastModifiedBy>
  <cp:revision>26</cp:revision>
  <dcterms:created xsi:type="dcterms:W3CDTF">2017-02-18T16:09:20Z</dcterms:created>
  <dcterms:modified xsi:type="dcterms:W3CDTF">2019-04-15T11:15:25Z</dcterms:modified>
</cp:coreProperties>
</file>