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0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3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5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2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9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0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3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7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2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6424" y="1313792"/>
            <a:ext cx="8791575" cy="1975945"/>
          </a:xfrm>
        </p:spPr>
        <p:txBody>
          <a:bodyPr>
            <a:normAutofit fontScale="90000"/>
          </a:bodyPr>
          <a:lstStyle/>
          <a:p>
            <a:r>
              <a:rPr lang="it-IT" dirty="0"/>
              <a:t>Les changements </a:t>
            </a:r>
            <a:r>
              <a:rPr lang="it-IT" dirty="0" err="1"/>
              <a:t>climatiques</a:t>
            </a:r>
            <a:r>
              <a:rPr lang="it-IT" dirty="0"/>
              <a:t> et l’impact </a:t>
            </a:r>
            <a:r>
              <a:rPr lang="it-IT" dirty="0" err="1"/>
              <a:t>qu’ils</a:t>
            </a:r>
            <a:r>
              <a:rPr lang="it-IT" dirty="0"/>
              <a:t> ont sur la </a:t>
            </a:r>
            <a:r>
              <a:rPr lang="it-IT" dirty="0" err="1"/>
              <a:t>biodiversité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64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9503" y="2291528"/>
            <a:ext cx="4155802" cy="3772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Les changements </a:t>
            </a:r>
            <a:r>
              <a:rPr lang="it-IT" dirty="0" err="1"/>
              <a:t>climatiques</a:t>
            </a:r>
            <a:r>
              <a:rPr lang="it-IT" dirty="0"/>
              <a:t> </a:t>
            </a:r>
            <a:r>
              <a:rPr lang="it-IT" dirty="0" err="1"/>
              <a:t>influencent</a:t>
            </a:r>
            <a:r>
              <a:rPr lang="it-IT" dirty="0"/>
              <a:t> </a:t>
            </a:r>
            <a:r>
              <a:rPr lang="it-IT" dirty="0" err="1"/>
              <a:t>énormément</a:t>
            </a:r>
            <a:r>
              <a:rPr lang="it-IT" dirty="0"/>
              <a:t> la </a:t>
            </a:r>
            <a:r>
              <a:rPr lang="it-IT" dirty="0" err="1"/>
              <a:t>diversité</a:t>
            </a:r>
            <a:r>
              <a:rPr lang="it-IT" dirty="0"/>
              <a:t> </a:t>
            </a:r>
            <a:r>
              <a:rPr lang="it-IT" dirty="0" err="1"/>
              <a:t>biologique</a:t>
            </a:r>
            <a:r>
              <a:rPr lang="it-IT" dirty="0"/>
              <a:t> en </a:t>
            </a:r>
            <a:r>
              <a:rPr lang="it-IT" dirty="0" err="1"/>
              <a:t>causant</a:t>
            </a:r>
            <a:r>
              <a:rPr lang="it-IT" dirty="0"/>
              <a:t> des </a:t>
            </a:r>
            <a:r>
              <a:rPr lang="it-IT" dirty="0" err="1"/>
              <a:t>phénomènes</a:t>
            </a:r>
            <a:r>
              <a:rPr lang="it-IT" dirty="0"/>
              <a:t> de </a:t>
            </a:r>
            <a:r>
              <a:rPr lang="it-IT" dirty="0" err="1"/>
              <a:t>disparition</a:t>
            </a:r>
            <a:r>
              <a:rPr lang="it-IT" dirty="0"/>
              <a:t> des </a:t>
            </a:r>
            <a:r>
              <a:rPr lang="it-IT" dirty="0" err="1"/>
              <a:t>espèces</a:t>
            </a:r>
            <a:r>
              <a:rPr lang="it-IT" dirty="0"/>
              <a:t> ou de </a:t>
            </a:r>
            <a:r>
              <a:rPr lang="it-IT" dirty="0" err="1"/>
              <a:t>remarquables</a:t>
            </a:r>
            <a:r>
              <a:rPr lang="it-IT" dirty="0"/>
              <a:t> changements dans la </a:t>
            </a:r>
            <a:r>
              <a:rPr lang="it-IT" dirty="0" err="1"/>
              <a:t>sturcture</a:t>
            </a:r>
            <a:r>
              <a:rPr lang="it-IT" dirty="0"/>
              <a:t> et les </a:t>
            </a:r>
            <a:r>
              <a:rPr lang="it-IT" dirty="0" err="1"/>
              <a:t>fonctions</a:t>
            </a:r>
            <a:r>
              <a:rPr lang="it-IT" dirty="0"/>
              <a:t> des </a:t>
            </a:r>
            <a:r>
              <a:rPr lang="it-IT" dirty="0" err="1"/>
              <a:t>écosytèmes</a:t>
            </a:r>
            <a:r>
              <a:rPr lang="it-IT" dirty="0"/>
              <a:t>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304" y="2291528"/>
            <a:ext cx="5977271" cy="3347272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74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290" y="1896466"/>
            <a:ext cx="506773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Les impacts des changements </a:t>
            </a:r>
            <a:r>
              <a:rPr lang="it-IT" dirty="0" err="1"/>
              <a:t>climatiques</a:t>
            </a:r>
            <a:r>
              <a:rPr lang="it-IT" dirty="0"/>
              <a:t> sur la </a:t>
            </a:r>
            <a:r>
              <a:rPr lang="it-IT" dirty="0" err="1"/>
              <a:t>biodiversité</a:t>
            </a:r>
            <a:r>
              <a:rPr lang="it-IT" dirty="0"/>
              <a:t> sont </a:t>
            </a:r>
            <a:r>
              <a:rPr lang="it-IT" dirty="0" err="1"/>
              <a:t>étudiés</a:t>
            </a:r>
            <a:r>
              <a:rPr lang="it-IT" dirty="0"/>
              <a:t> par de </a:t>
            </a:r>
            <a:r>
              <a:rPr lang="it-IT" dirty="0" err="1"/>
              <a:t>nombreux</a:t>
            </a:r>
            <a:r>
              <a:rPr lang="it-IT" dirty="0"/>
              <a:t> </a:t>
            </a:r>
            <a:r>
              <a:rPr lang="it-IT" dirty="0" err="1"/>
              <a:t>scientifiques</a:t>
            </a:r>
            <a:r>
              <a:rPr lang="it-IT" dirty="0"/>
              <a:t> et </a:t>
            </a:r>
            <a:r>
              <a:rPr lang="it-IT" dirty="0" err="1"/>
              <a:t>chercheurs</a:t>
            </a:r>
            <a:r>
              <a:rPr lang="it-IT" dirty="0"/>
              <a:t>. Le </a:t>
            </a:r>
            <a:r>
              <a:rPr lang="it-IT" dirty="0" err="1"/>
              <a:t>réchauffement</a:t>
            </a:r>
            <a:r>
              <a:rPr lang="it-IT" dirty="0"/>
              <a:t> global </a:t>
            </a:r>
            <a:r>
              <a:rPr lang="it-IT" dirty="0" err="1"/>
              <a:t>représente</a:t>
            </a:r>
            <a:r>
              <a:rPr lang="it-IT" dirty="0"/>
              <a:t> </a:t>
            </a:r>
            <a:r>
              <a:rPr lang="it-IT" dirty="0" err="1"/>
              <a:t>probablement</a:t>
            </a:r>
            <a:r>
              <a:rPr lang="it-IT" dirty="0"/>
              <a:t> la </a:t>
            </a:r>
            <a:r>
              <a:rPr lang="it-IT" dirty="0" err="1"/>
              <a:t>menace</a:t>
            </a:r>
            <a:r>
              <a:rPr lang="it-IT" dirty="0"/>
              <a:t> la plus grande pour la </a:t>
            </a:r>
            <a:r>
              <a:rPr lang="it-IT" dirty="0" err="1"/>
              <a:t>biodiversité</a:t>
            </a:r>
            <a:r>
              <a:rPr lang="it-IT" dirty="0"/>
              <a:t>. Il faut </a:t>
            </a:r>
            <a:r>
              <a:rPr lang="it-IT" dirty="0" err="1"/>
              <a:t>penser</a:t>
            </a:r>
            <a:r>
              <a:rPr lang="it-IT" dirty="0"/>
              <a:t> que </a:t>
            </a:r>
            <a:r>
              <a:rPr lang="it-IT" dirty="0" err="1"/>
              <a:t>meme</a:t>
            </a:r>
            <a:r>
              <a:rPr lang="it-IT" dirty="0"/>
              <a:t> de très petites </a:t>
            </a:r>
            <a:r>
              <a:rPr lang="it-IT" dirty="0" err="1"/>
              <a:t>variations</a:t>
            </a:r>
            <a:r>
              <a:rPr lang="it-IT" dirty="0"/>
              <a:t> de </a:t>
            </a:r>
            <a:r>
              <a:rPr lang="it-IT" dirty="0" err="1"/>
              <a:t>température</a:t>
            </a:r>
            <a:r>
              <a:rPr lang="it-IT" dirty="0"/>
              <a:t> peuvent </a:t>
            </a:r>
            <a:r>
              <a:rPr lang="it-IT" dirty="0" err="1"/>
              <a:t>comporter</a:t>
            </a:r>
            <a:r>
              <a:rPr lang="it-IT" dirty="0"/>
              <a:t> des </a:t>
            </a:r>
            <a:r>
              <a:rPr lang="it-IT" dirty="0" err="1"/>
              <a:t>transformations</a:t>
            </a:r>
            <a:r>
              <a:rPr lang="it-IT" dirty="0"/>
              <a:t> </a:t>
            </a:r>
            <a:r>
              <a:rPr lang="it-IT" dirty="0" err="1"/>
              <a:t>irréversibles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07900"/>
            <a:ext cx="5019785" cy="20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000" y="2274839"/>
            <a:ext cx="3889922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100" dirty="0"/>
              <a:t>Par exemple on </a:t>
            </a:r>
            <a:r>
              <a:rPr lang="it-IT" sz="2100" dirty="0" err="1"/>
              <a:t>estime</a:t>
            </a:r>
            <a:r>
              <a:rPr lang="it-IT" sz="2100" dirty="0"/>
              <a:t> qu’une </a:t>
            </a:r>
            <a:r>
              <a:rPr lang="it-IT" sz="2100" dirty="0" err="1"/>
              <a:t>augmentarion</a:t>
            </a:r>
            <a:r>
              <a:rPr lang="it-IT" sz="2100" dirty="0"/>
              <a:t> de 2°C peut </a:t>
            </a:r>
            <a:r>
              <a:rPr lang="it-IT" sz="2100" dirty="0" err="1"/>
              <a:t>provoquer</a:t>
            </a:r>
            <a:r>
              <a:rPr lang="it-IT" sz="2100" dirty="0"/>
              <a:t> la </a:t>
            </a:r>
            <a:r>
              <a:rPr lang="it-IT" sz="2100" dirty="0" err="1"/>
              <a:t>disparition</a:t>
            </a:r>
            <a:r>
              <a:rPr lang="it-IT" sz="2100" dirty="0"/>
              <a:t> de certaines </a:t>
            </a:r>
            <a:r>
              <a:rPr lang="it-IT" sz="2100" dirty="0" err="1"/>
              <a:t>espèces</a:t>
            </a:r>
            <a:r>
              <a:rPr lang="it-IT" sz="2100" dirty="0"/>
              <a:t>; une </a:t>
            </a:r>
            <a:r>
              <a:rPr lang="it-IT" sz="2100" dirty="0" err="1"/>
              <a:t>augmentation</a:t>
            </a:r>
            <a:r>
              <a:rPr lang="it-IT" sz="2100" dirty="0"/>
              <a:t> de 4°C </a:t>
            </a:r>
            <a:r>
              <a:rPr lang="it-IT" sz="2100" dirty="0" err="1"/>
              <a:t>provoquerait</a:t>
            </a:r>
            <a:r>
              <a:rPr lang="it-IT" sz="2100" dirty="0"/>
              <a:t> la </a:t>
            </a:r>
            <a:r>
              <a:rPr lang="it-IT" sz="2100" dirty="0" err="1"/>
              <a:t>disparition</a:t>
            </a:r>
            <a:r>
              <a:rPr lang="it-IT" sz="2100" dirty="0"/>
              <a:t> d’un </a:t>
            </a:r>
            <a:r>
              <a:rPr lang="it-IT" sz="2100" dirty="0" err="1"/>
              <a:t>grand</a:t>
            </a:r>
            <a:r>
              <a:rPr lang="it-IT" sz="2100" dirty="0"/>
              <a:t> nombre d’</a:t>
            </a:r>
            <a:r>
              <a:rPr lang="it-IT" sz="2100" dirty="0" err="1"/>
              <a:t>espèces</a:t>
            </a:r>
            <a:r>
              <a:rPr lang="it-IT" sz="2100" dirty="0"/>
              <a:t>; une </a:t>
            </a:r>
            <a:r>
              <a:rPr lang="it-IT" sz="2100" dirty="0" err="1"/>
              <a:t>augmentation</a:t>
            </a:r>
            <a:r>
              <a:rPr lang="it-IT" sz="2100" dirty="0"/>
              <a:t> de 6° C </a:t>
            </a:r>
            <a:r>
              <a:rPr lang="it-IT" sz="2100" dirty="0" err="1"/>
              <a:t>produirait</a:t>
            </a:r>
            <a:r>
              <a:rPr lang="it-IT" sz="2100" dirty="0"/>
              <a:t> un </a:t>
            </a:r>
            <a:r>
              <a:rPr lang="it-IT" sz="2100" dirty="0" err="1"/>
              <a:t>collapsus</a:t>
            </a:r>
            <a:r>
              <a:rPr lang="it-IT" sz="2100" dirty="0"/>
              <a:t> </a:t>
            </a:r>
            <a:r>
              <a:rPr lang="it-IT" sz="2100" dirty="0" err="1"/>
              <a:t>irréversibile</a:t>
            </a:r>
            <a:endParaRPr lang="it-IT" sz="21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22" y="3691453"/>
            <a:ext cx="3554996" cy="22198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22" y="2471732"/>
            <a:ext cx="2974976" cy="32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375" y="2222285"/>
            <a:ext cx="3867150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Des recherches </a:t>
            </a:r>
            <a:r>
              <a:rPr lang="it-IT" dirty="0" err="1"/>
              <a:t>montrent</a:t>
            </a:r>
            <a:r>
              <a:rPr lang="it-IT" dirty="0"/>
              <a:t> que si les </a:t>
            </a:r>
            <a:r>
              <a:rPr lang="it-IT" dirty="0" err="1"/>
              <a:t>émissions</a:t>
            </a:r>
            <a:r>
              <a:rPr lang="it-IT" dirty="0"/>
              <a:t> de </a:t>
            </a:r>
            <a:r>
              <a:rPr lang="it-IT" dirty="0" err="1"/>
              <a:t>gaz</a:t>
            </a:r>
            <a:r>
              <a:rPr lang="it-IT" dirty="0"/>
              <a:t> de serre </a:t>
            </a:r>
            <a:r>
              <a:rPr lang="it-IT" dirty="0" err="1"/>
              <a:t>continueront</a:t>
            </a:r>
            <a:r>
              <a:rPr lang="it-IT" dirty="0"/>
              <a:t> ou seront </a:t>
            </a:r>
            <a:r>
              <a:rPr lang="it-IT" dirty="0" err="1"/>
              <a:t>supérieures</a:t>
            </a:r>
            <a:r>
              <a:rPr lang="it-IT" dirty="0"/>
              <a:t> à celles </a:t>
            </a:r>
            <a:r>
              <a:rPr lang="it-IT" dirty="0" err="1"/>
              <a:t>actuelles</a:t>
            </a:r>
            <a:r>
              <a:rPr lang="it-IT" dirty="0"/>
              <a:t>, pendant ce siècle, la </a:t>
            </a:r>
            <a:r>
              <a:rPr lang="it-IT" dirty="0" err="1"/>
              <a:t>résistence</a:t>
            </a:r>
            <a:r>
              <a:rPr lang="it-IT" dirty="0"/>
              <a:t> de </a:t>
            </a:r>
            <a:r>
              <a:rPr lang="it-IT" dirty="0" err="1"/>
              <a:t>nombreux</a:t>
            </a:r>
            <a:r>
              <a:rPr lang="it-IT" dirty="0"/>
              <a:t> </a:t>
            </a:r>
            <a:r>
              <a:rPr lang="it-IT" dirty="0" err="1"/>
              <a:t>écosystèmes</a:t>
            </a:r>
            <a:r>
              <a:rPr lang="it-IT" dirty="0"/>
              <a:t> sera </a:t>
            </a:r>
            <a:r>
              <a:rPr lang="it-IT" dirty="0" err="1"/>
              <a:t>fortement</a:t>
            </a:r>
            <a:r>
              <a:rPr lang="it-IT" dirty="0"/>
              <a:t> </a:t>
            </a:r>
            <a:r>
              <a:rPr lang="it-IT" dirty="0" err="1"/>
              <a:t>affaiblie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97" y="2470466"/>
            <a:ext cx="6008931" cy="31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387129"/>
          </a:xfrm>
        </p:spPr>
        <p:txBody>
          <a:bodyPr/>
          <a:lstStyle/>
          <a:p>
            <a:r>
              <a:rPr lang="it-IT" dirty="0" err="1"/>
              <a:t>Pollution</a:t>
            </a:r>
            <a:r>
              <a:rPr lang="it-IT" dirty="0"/>
              <a:t> et </a:t>
            </a:r>
            <a:r>
              <a:rPr lang="it-IT" dirty="0" err="1"/>
              <a:t>diminution</a:t>
            </a:r>
            <a:r>
              <a:rPr lang="it-IT" dirty="0"/>
              <a:t> des </a:t>
            </a:r>
            <a:r>
              <a:rPr lang="it-IT" dirty="0" err="1"/>
              <a:t>habitats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37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9126" y="2253818"/>
            <a:ext cx="344848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Les changements </a:t>
            </a:r>
            <a:r>
              <a:rPr lang="it-IT" dirty="0" err="1"/>
              <a:t>climatiques</a:t>
            </a:r>
            <a:r>
              <a:rPr lang="it-IT" dirty="0"/>
              <a:t> sont le </a:t>
            </a:r>
            <a:r>
              <a:rPr lang="it-IT" dirty="0" err="1"/>
              <a:t>principal</a:t>
            </a:r>
            <a:r>
              <a:rPr lang="it-IT" dirty="0"/>
              <a:t> </a:t>
            </a:r>
            <a:r>
              <a:rPr lang="it-IT" dirty="0" err="1"/>
              <a:t>facteur</a:t>
            </a:r>
            <a:r>
              <a:rPr lang="it-IT" dirty="0"/>
              <a:t> de la </a:t>
            </a:r>
            <a:r>
              <a:rPr lang="it-IT" dirty="0" err="1"/>
              <a:t>destruction</a:t>
            </a:r>
            <a:r>
              <a:rPr lang="it-IT" dirty="0"/>
              <a:t> des </a:t>
            </a:r>
            <a:r>
              <a:rPr lang="it-IT" dirty="0" err="1"/>
              <a:t>écosystèmes</a:t>
            </a:r>
            <a:r>
              <a:rPr lang="it-IT" dirty="0"/>
              <a:t>. Les actions </a:t>
            </a:r>
            <a:r>
              <a:rPr lang="it-IT" dirty="0" err="1"/>
              <a:t>accomplies</a:t>
            </a:r>
            <a:r>
              <a:rPr lang="it-IT" dirty="0"/>
              <a:t> par l’</a:t>
            </a:r>
            <a:r>
              <a:rPr lang="it-IT" dirty="0" err="1"/>
              <a:t>homme</a:t>
            </a:r>
            <a:r>
              <a:rPr lang="it-IT" dirty="0"/>
              <a:t>, comme la </a:t>
            </a:r>
            <a:r>
              <a:rPr lang="it-IT" dirty="0" err="1"/>
              <a:t>déforestation</a:t>
            </a:r>
            <a:r>
              <a:rPr lang="it-IT" dirty="0"/>
              <a:t>, la </a:t>
            </a:r>
            <a:r>
              <a:rPr lang="it-IT" dirty="0" err="1"/>
              <a:t>pollution</a:t>
            </a:r>
            <a:r>
              <a:rPr lang="it-IT" dirty="0"/>
              <a:t>, l’</a:t>
            </a:r>
            <a:r>
              <a:rPr lang="it-IT" dirty="0" err="1"/>
              <a:t>épuisement</a:t>
            </a:r>
            <a:r>
              <a:rPr lang="it-IT" dirty="0"/>
              <a:t> des </a:t>
            </a:r>
            <a:r>
              <a:rPr lang="it-IT" dirty="0" err="1"/>
              <a:t>ressouces</a:t>
            </a:r>
            <a:r>
              <a:rPr lang="it-IT" dirty="0"/>
              <a:t> non </a:t>
            </a:r>
            <a:r>
              <a:rPr lang="it-IT" dirty="0" err="1"/>
              <a:t>renouvelables</a:t>
            </a:r>
            <a:r>
              <a:rPr lang="it-IT" dirty="0"/>
              <a:t>, l’exploitation des </a:t>
            </a:r>
            <a:r>
              <a:rPr lang="it-IT" dirty="0" err="1"/>
              <a:t>sols</a:t>
            </a:r>
            <a:r>
              <a:rPr lang="it-IT" dirty="0"/>
              <a:t> </a:t>
            </a:r>
            <a:r>
              <a:rPr lang="it-IT" dirty="0" err="1"/>
              <a:t>contribuent</a:t>
            </a:r>
            <a:r>
              <a:rPr lang="it-IT" dirty="0"/>
              <a:t> </a:t>
            </a:r>
            <a:r>
              <a:rPr lang="it-IT" dirty="0" err="1"/>
              <a:t>fortement</a:t>
            </a:r>
            <a:r>
              <a:rPr lang="it-IT" dirty="0"/>
              <a:t> aux </a:t>
            </a:r>
            <a:r>
              <a:rPr lang="it-IT" dirty="0" err="1"/>
              <a:t>chagements</a:t>
            </a:r>
            <a:r>
              <a:rPr lang="it-IT" dirty="0"/>
              <a:t> </a:t>
            </a:r>
            <a:r>
              <a:rPr lang="it-IT" dirty="0" err="1"/>
              <a:t>climatiques</a:t>
            </a:r>
            <a:r>
              <a:rPr lang="it-IT" dirty="0"/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60" y="2643323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0147" y="2232797"/>
            <a:ext cx="3627164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Différentes </a:t>
            </a:r>
            <a:r>
              <a:rPr lang="it-IT" dirty="0" err="1"/>
              <a:t>espèces</a:t>
            </a:r>
            <a:r>
              <a:rPr lang="it-IT" dirty="0"/>
              <a:t> d’</a:t>
            </a:r>
            <a:r>
              <a:rPr lang="it-IT" dirty="0" err="1"/>
              <a:t>animaux</a:t>
            </a:r>
            <a:r>
              <a:rPr lang="it-IT" dirty="0"/>
              <a:t> et de </a:t>
            </a:r>
            <a:r>
              <a:rPr lang="it-IT" dirty="0" err="1"/>
              <a:t>plantes</a:t>
            </a:r>
            <a:r>
              <a:rPr lang="it-IT" dirty="0"/>
              <a:t>, pour </a:t>
            </a:r>
            <a:r>
              <a:rPr lang="it-IT" dirty="0" err="1"/>
              <a:t>fuir</a:t>
            </a:r>
            <a:r>
              <a:rPr lang="it-IT" dirty="0"/>
              <a:t> au </a:t>
            </a:r>
            <a:r>
              <a:rPr lang="it-IT" dirty="0" err="1"/>
              <a:t>réchauffement</a:t>
            </a:r>
            <a:r>
              <a:rPr lang="it-IT" dirty="0"/>
              <a:t> de la </a:t>
            </a:r>
            <a:r>
              <a:rPr lang="it-IT" dirty="0" err="1"/>
              <a:t>planète</a:t>
            </a:r>
            <a:r>
              <a:rPr lang="it-IT" dirty="0"/>
              <a:t> sont en </a:t>
            </a:r>
            <a:r>
              <a:rPr lang="it-IT" dirty="0" err="1"/>
              <a:t>train</a:t>
            </a:r>
            <a:r>
              <a:rPr lang="it-IT" dirty="0"/>
              <a:t> de déplacer leur habitat vers d’autres </a:t>
            </a:r>
            <a:r>
              <a:rPr lang="it-IT" dirty="0" err="1"/>
              <a:t>latitudes</a:t>
            </a:r>
            <a:r>
              <a:rPr lang="it-IT" dirty="0"/>
              <a:t> plus au nord de la </a:t>
            </a:r>
            <a:r>
              <a:rPr lang="it-IT" dirty="0" err="1"/>
              <a:t>planète</a:t>
            </a:r>
            <a:r>
              <a:rPr lang="it-IT" dirty="0"/>
              <a:t> ou vers d’autres </a:t>
            </a:r>
            <a:r>
              <a:rPr lang="it-IT" dirty="0" err="1"/>
              <a:t>altitudes</a:t>
            </a:r>
            <a:r>
              <a:rPr lang="it-IT" dirty="0"/>
              <a:t>. En </a:t>
            </a:r>
            <a:r>
              <a:rPr lang="it-IT" dirty="0" err="1"/>
              <a:t>Amérique</a:t>
            </a:r>
            <a:r>
              <a:rPr lang="it-IT" dirty="0"/>
              <a:t> du Nord par exemple certaines </a:t>
            </a:r>
            <a:r>
              <a:rPr lang="it-IT" dirty="0" err="1"/>
              <a:t>espèces</a:t>
            </a:r>
            <a:r>
              <a:rPr lang="it-IT" dirty="0"/>
              <a:t> sont en </a:t>
            </a:r>
            <a:r>
              <a:rPr lang="it-IT" dirty="0" err="1"/>
              <a:t>train</a:t>
            </a:r>
            <a:r>
              <a:rPr lang="it-IT" dirty="0"/>
              <a:t> de se déplacer encore plus au Nord à une vitesse de presque 17 km tous les 10 </a:t>
            </a:r>
            <a:r>
              <a:rPr lang="it-IT" dirty="0" err="1"/>
              <a:t>ans</a:t>
            </a:r>
            <a:r>
              <a:rPr lang="it-IT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1" y="2533430"/>
            <a:ext cx="5633544" cy="30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6574" y="2253818"/>
            <a:ext cx="3112157" cy="3636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Les changements non </a:t>
            </a:r>
            <a:r>
              <a:rPr lang="it-IT" dirty="0" err="1"/>
              <a:t>concernent</a:t>
            </a:r>
            <a:r>
              <a:rPr lang="it-IT" dirty="0"/>
              <a:t> pas seulement une </a:t>
            </a:r>
            <a:r>
              <a:rPr lang="it-IT" dirty="0" err="1"/>
              <a:t>particulière</a:t>
            </a:r>
            <a:r>
              <a:rPr lang="it-IT" dirty="0"/>
              <a:t> </a:t>
            </a:r>
            <a:r>
              <a:rPr lang="it-IT" dirty="0" err="1"/>
              <a:t>espèce</a:t>
            </a:r>
            <a:r>
              <a:rPr lang="it-IT" dirty="0"/>
              <a:t>, mais aussi des </a:t>
            </a:r>
            <a:r>
              <a:rPr lang="it-IT" dirty="0" err="1"/>
              <a:t>écosystèmes</a:t>
            </a:r>
            <a:r>
              <a:rPr lang="it-IT" dirty="0"/>
              <a:t> </a:t>
            </a:r>
            <a:r>
              <a:rPr lang="it-IT" dirty="0" err="1"/>
              <a:t>entiers</a:t>
            </a:r>
            <a:r>
              <a:rPr lang="it-IT" dirty="0"/>
              <a:t>. C’est le cas des </a:t>
            </a:r>
            <a:r>
              <a:rPr lang="it-IT" dirty="0" err="1"/>
              <a:t>forets</a:t>
            </a:r>
            <a:r>
              <a:rPr lang="it-IT" dirty="0"/>
              <a:t> </a:t>
            </a:r>
            <a:r>
              <a:rPr lang="it-IT" dirty="0" err="1"/>
              <a:t>boréales</a:t>
            </a:r>
            <a:r>
              <a:rPr lang="it-IT" dirty="0"/>
              <a:t> de l’Alaska où, à cause du rapide </a:t>
            </a:r>
            <a:r>
              <a:rPr lang="it-IT" dirty="0" err="1"/>
              <a:t>réchauffement</a:t>
            </a:r>
            <a:r>
              <a:rPr lang="it-IT" dirty="0"/>
              <a:t> </a:t>
            </a:r>
            <a:r>
              <a:rPr lang="it-IT" dirty="0" err="1"/>
              <a:t>climatique</a:t>
            </a:r>
            <a:r>
              <a:rPr lang="it-IT" dirty="0"/>
              <a:t>, on peut </a:t>
            </a:r>
            <a:r>
              <a:rPr lang="it-IT" dirty="0" err="1"/>
              <a:t>constater</a:t>
            </a:r>
            <a:r>
              <a:rPr lang="it-IT" dirty="0"/>
              <a:t> l’</a:t>
            </a:r>
            <a:r>
              <a:rPr lang="it-IT" dirty="0" err="1"/>
              <a:t>avancement</a:t>
            </a:r>
            <a:r>
              <a:rPr lang="it-IT" dirty="0"/>
              <a:t> vers le Nord des </a:t>
            </a:r>
            <a:r>
              <a:rPr lang="it-IT" dirty="0" err="1"/>
              <a:t>forets</a:t>
            </a:r>
            <a:r>
              <a:rPr lang="it-IT" dirty="0"/>
              <a:t> </a:t>
            </a:r>
            <a:r>
              <a:rPr lang="it-IT" dirty="0" err="1"/>
              <a:t>boréales</a:t>
            </a:r>
            <a:r>
              <a:rPr lang="it-IT" dirty="0"/>
              <a:t> au </a:t>
            </a:r>
            <a:r>
              <a:rPr lang="it-IT" dirty="0" err="1"/>
              <a:t>désavantage</a:t>
            </a:r>
            <a:r>
              <a:rPr lang="it-IT" dirty="0"/>
              <a:t> de l’habitat de la </a:t>
            </a:r>
            <a:r>
              <a:rPr lang="it-IT" dirty="0" err="1"/>
              <a:t>toundra</a:t>
            </a:r>
            <a:r>
              <a:rPr lang="it-IT" dirty="0"/>
              <a:t>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85" y="2372217"/>
            <a:ext cx="5154340" cy="33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0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Citazion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188</TotalTime>
  <Words>323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Citazione</vt:lpstr>
      <vt:lpstr>Les changements climatiques et l’impact qu’ils ont sur la biodiversité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Pollution et diminution des habitats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cambiamenti climatici</dc:title>
  <dc:creator>marani Band</dc:creator>
  <cp:lastModifiedBy>MC Pizzi</cp:lastModifiedBy>
  <cp:revision>19</cp:revision>
  <dcterms:created xsi:type="dcterms:W3CDTF">2019-05-15T14:49:05Z</dcterms:created>
  <dcterms:modified xsi:type="dcterms:W3CDTF">2019-05-21T07:25:36Z</dcterms:modified>
</cp:coreProperties>
</file>