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5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BC95-7360-4DA4-879E-5B6EBD7E31BF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B2B16F-3B72-49FB-98F4-722651DCC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BC95-7360-4DA4-879E-5B6EBD7E31BF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16F-3B72-49FB-98F4-722651DCC3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BC95-7360-4DA4-879E-5B6EBD7E31BF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16F-3B72-49FB-98F4-722651DCC3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CFBC95-7360-4DA4-879E-5B6EBD7E31BF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FB2B16F-3B72-49FB-98F4-722651DCC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BC95-7360-4DA4-879E-5B6EBD7E31BF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16F-3B72-49FB-98F4-722651DCC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BC95-7360-4DA4-879E-5B6EBD7E31BF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16F-3B72-49FB-98F4-722651DCC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16F-3B72-49FB-98F4-722651DCC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BC95-7360-4DA4-879E-5B6EBD7E31BF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BC95-7360-4DA4-879E-5B6EBD7E31BF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16F-3B72-49FB-98F4-722651DCC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BC95-7360-4DA4-879E-5B6EBD7E31BF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B16F-3B72-49FB-98F4-722651DCC35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CFBC95-7360-4DA4-879E-5B6EBD7E31BF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B2B16F-3B72-49FB-98F4-722651DCC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BC95-7360-4DA4-879E-5B6EBD7E31BF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B2B16F-3B72-49FB-98F4-722651DCC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CFBC95-7360-4DA4-879E-5B6EBD7E31BF}" type="datetimeFigureOut">
              <a:rPr lang="it-IT" smtClean="0"/>
              <a:pPr/>
              <a:t>19/05/2019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FB2B16F-3B72-49FB-98F4-722651DCC35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LE LOUP DES APENNINS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437px-European_grey_wolf_in_Prague_z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332656"/>
            <a:ext cx="4785681" cy="5688632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1192393"/>
            <a:ext cx="28803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i="1" dirty="0">
                <a:solidFill>
                  <a:srgbClr val="282E3C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Age: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Dans la nature il peut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vivre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environ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10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ans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err="1">
                <a:ln>
                  <a:noFill/>
                </a:ln>
                <a:solidFill>
                  <a:srgbClr val="282E3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Dimentions</a:t>
            </a:r>
            <a:r>
              <a:rPr kumimoji="0" lang="it-IT" sz="2000" b="1" i="1" u="none" strike="noStrike" cap="none" normalizeH="0" baseline="0" dirty="0">
                <a:ln>
                  <a:noFill/>
                </a:ln>
                <a:solidFill>
                  <a:srgbClr val="282E3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Il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pèse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de 25 à 40 kg. La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longueur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de son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corps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peut </a:t>
            </a:r>
            <a:r>
              <a:rPr lang="it-IT" sz="2000" dirty="0" err="1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rejoindre</a:t>
            </a:r>
            <a:r>
              <a:rPr lang="it-IT" sz="2000" dirty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1, 50 m avec la </a:t>
            </a:r>
            <a:r>
              <a:rPr lang="it-IT" sz="2000" dirty="0" err="1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queue</a:t>
            </a:r>
            <a:r>
              <a:rPr lang="it-IT" sz="2000" dirty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Son </a:t>
            </a:r>
            <a:r>
              <a:rPr lang="it-IT" sz="2000" dirty="0" err="1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hauteur</a:t>
            </a:r>
            <a:r>
              <a:rPr lang="it-IT" sz="2000" dirty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au </a:t>
            </a:r>
            <a:r>
              <a:rPr lang="it-IT" sz="2000" dirty="0" err="1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garrot</a:t>
            </a:r>
            <a:r>
              <a:rPr lang="it-IT" sz="2000" dirty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est de 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60-70 cm.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1" u="none" strike="noStrike" cap="none" normalizeH="0" baseline="0" dirty="0" err="1">
                <a:ln>
                  <a:noFill/>
                </a:ln>
                <a:solidFill>
                  <a:srgbClr val="282E3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Alimentation</a:t>
            </a:r>
            <a:r>
              <a:rPr kumimoji="0" lang="it-IT" sz="2000" b="1" i="1" u="none" strike="noStrike" cap="none" normalizeH="0" baseline="0" dirty="0">
                <a:ln>
                  <a:noFill/>
                </a:ln>
                <a:solidFill>
                  <a:srgbClr val="282E3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it-I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Le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loup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se trouve au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sommet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de la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chaine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alimentaire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branco lupo appennin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5"/>
            <a:ext cx="9144000" cy="3711065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899592" y="4941168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Georgia" pitchFamily="18" charset="0"/>
              </a:rPr>
              <a:t>La </a:t>
            </a:r>
            <a:r>
              <a:rPr lang="it-IT" sz="2800" dirty="0" err="1">
                <a:latin typeface="Georgia" pitchFamily="18" charset="0"/>
              </a:rPr>
              <a:t>meute</a:t>
            </a:r>
            <a:r>
              <a:rPr lang="it-IT" sz="2800" dirty="0">
                <a:latin typeface="Georgia" pitchFamily="18" charset="0"/>
              </a:rPr>
              <a:t> ou le groupe de </a:t>
            </a:r>
            <a:r>
              <a:rPr lang="it-IT" sz="2800" dirty="0" err="1">
                <a:latin typeface="Georgia" pitchFamily="18" charset="0"/>
              </a:rPr>
              <a:t>loups</a:t>
            </a:r>
            <a:r>
              <a:rPr lang="it-IT" sz="2800" dirty="0">
                <a:latin typeface="Georgia" pitchFamily="18" charset="0"/>
              </a:rPr>
              <a:t> peut etre </a:t>
            </a:r>
            <a:r>
              <a:rPr lang="it-IT" sz="2800" dirty="0" err="1">
                <a:latin typeface="Georgia" pitchFamily="18" charset="0"/>
              </a:rPr>
              <a:t>composé</a:t>
            </a:r>
            <a:r>
              <a:rPr lang="it-IT" sz="2800" dirty="0">
                <a:latin typeface="Georgia" pitchFamily="18" charset="0"/>
              </a:rPr>
              <a:t> de 2 à un </a:t>
            </a:r>
            <a:r>
              <a:rPr lang="it-IT" sz="2800" dirty="0" err="1">
                <a:latin typeface="Georgia" pitchFamily="18" charset="0"/>
              </a:rPr>
              <a:t>maximun</a:t>
            </a:r>
            <a:r>
              <a:rPr lang="it-IT" sz="2800" dirty="0">
                <a:latin typeface="Georgia" pitchFamily="18" charset="0"/>
              </a:rPr>
              <a:t> de 12 </a:t>
            </a:r>
            <a:r>
              <a:rPr lang="it-IT" sz="2800" dirty="0" err="1">
                <a:latin typeface="Georgia" pitchFamily="18" charset="0"/>
              </a:rPr>
              <a:t>individus</a:t>
            </a:r>
            <a:r>
              <a:rPr lang="it-IT" sz="2800" dirty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8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32444" cy="4320480"/>
          </a:xfrm>
        </p:spPr>
      </p:pic>
      <p:sp>
        <p:nvSpPr>
          <p:cNvPr id="6" name="Rettangolo 5"/>
          <p:cNvSpPr/>
          <p:nvPr/>
        </p:nvSpPr>
        <p:spPr>
          <a:xfrm>
            <a:off x="971600" y="5157192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 Il se </a:t>
            </a:r>
            <a:r>
              <a:rPr lang="it-IT" sz="2800" dirty="0" err="1"/>
              <a:t>réfugie</a:t>
            </a:r>
            <a:r>
              <a:rPr lang="it-IT" sz="2800" dirty="0"/>
              <a:t> dans les </a:t>
            </a:r>
            <a:r>
              <a:rPr lang="it-IT" sz="2800" dirty="0" err="1"/>
              <a:t>forets</a:t>
            </a:r>
            <a:r>
              <a:rPr lang="it-IT" sz="2800" dirty="0"/>
              <a:t> des </a:t>
            </a:r>
            <a:r>
              <a:rPr lang="it-IT" sz="2800" dirty="0" err="1"/>
              <a:t>Apennins</a:t>
            </a:r>
            <a:r>
              <a:rPr lang="it-IT" sz="28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an-francesco-199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4104456" cy="6187623"/>
          </a:xfrm>
        </p:spPr>
      </p:pic>
      <p:sp>
        <p:nvSpPr>
          <p:cNvPr id="5" name="Rettangolo 4"/>
          <p:cNvSpPr/>
          <p:nvPr/>
        </p:nvSpPr>
        <p:spPr>
          <a:xfrm>
            <a:off x="4788024" y="548680"/>
            <a:ext cx="35283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Dans le </a:t>
            </a:r>
            <a:r>
              <a:rPr lang="it-IT" sz="3200" dirty="0" err="1"/>
              <a:t>parc</a:t>
            </a:r>
            <a:r>
              <a:rPr lang="it-IT" sz="3200" dirty="0"/>
              <a:t> national des </a:t>
            </a:r>
            <a:r>
              <a:rPr lang="it-IT" sz="3200" dirty="0" err="1"/>
              <a:t>Abruzzes</a:t>
            </a:r>
            <a:r>
              <a:rPr lang="it-IT" sz="3200" dirty="0"/>
              <a:t>, le WWF a lancé l’</a:t>
            </a:r>
            <a:r>
              <a:rPr lang="it-IT" sz="3200" dirty="0" err="1"/>
              <a:t>Opération</a:t>
            </a:r>
            <a:r>
              <a:rPr lang="it-IT" sz="3200" dirty="0"/>
              <a:t> </a:t>
            </a:r>
            <a:r>
              <a:rPr lang="it-IT" sz="3200" dirty="0" err="1"/>
              <a:t>appelée</a:t>
            </a:r>
            <a:r>
              <a:rPr lang="it-IT" sz="3200" dirty="0"/>
              <a:t> «</a:t>
            </a:r>
            <a:r>
              <a:rPr lang="it-IT" sz="3200" b="1" dirty="0"/>
              <a:t> San Francesco» </a:t>
            </a:r>
            <a:r>
              <a:rPr lang="it-IT" sz="3200" dirty="0"/>
              <a:t>, pour </a:t>
            </a:r>
            <a:r>
              <a:rPr lang="it-IT" sz="3200" dirty="0" err="1"/>
              <a:t>sauver</a:t>
            </a:r>
            <a:r>
              <a:rPr lang="it-IT" sz="3200" dirty="0"/>
              <a:t> le </a:t>
            </a:r>
            <a:r>
              <a:rPr lang="it-IT" sz="3200" dirty="0" err="1"/>
              <a:t>loup</a:t>
            </a:r>
            <a:r>
              <a:rPr lang="it-IT" sz="3200" dirty="0"/>
              <a:t> de la </a:t>
            </a:r>
            <a:r>
              <a:rPr lang="it-IT" sz="3200" dirty="0" err="1"/>
              <a:t>disparition</a:t>
            </a:r>
            <a:r>
              <a:rPr lang="it-IT" sz="32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isultati immagini per lupi appenninici italia car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48464" cy="4570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upload.wikimedia.org/wikipedia/commons/thumb/7/77/Antonio_Mina_%26_Lupo_%281929%29.jpg/220px-Antonio_Mina_%26_Lupo_%281929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692696"/>
            <a:ext cx="6272907" cy="424847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1835696" y="5301208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Esemplare di lupo grigio ucciso a Malga Campo Bon  il 24 maggio 1929.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132</Words>
  <Application>Microsoft Office PowerPoint</Application>
  <PresentationFormat>Presentazione su schermo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Constantia</vt:lpstr>
      <vt:lpstr>Georgia</vt:lpstr>
      <vt:lpstr>Wingdings 2</vt:lpstr>
      <vt:lpstr>Carta</vt:lpstr>
      <vt:lpstr>LE LOUP DES APENNINS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LUPO APPENNINICO</dc:title>
  <dc:creator>Admin</dc:creator>
  <cp:lastModifiedBy>MC Pizzi</cp:lastModifiedBy>
  <cp:revision>4</cp:revision>
  <dcterms:created xsi:type="dcterms:W3CDTF">2019-05-14T15:40:42Z</dcterms:created>
  <dcterms:modified xsi:type="dcterms:W3CDTF">2019-05-19T13:26:30Z</dcterms:modified>
</cp:coreProperties>
</file>