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</p:sldMasterIdLst>
  <p:notesMasterIdLst>
    <p:notesMasterId r:id="rId16"/>
  </p:notesMasterIdLst>
  <p:sldIdLst>
    <p:sldId id="271" r:id="rId5"/>
    <p:sldId id="269" r:id="rId6"/>
    <p:sldId id="270" r:id="rId7"/>
    <p:sldId id="258" r:id="rId8"/>
    <p:sldId id="259" r:id="rId9"/>
    <p:sldId id="273" r:id="rId10"/>
    <p:sldId id="274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27FC-6A84-4AE0-AD38-8FEF3289EE7C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ACB3-6F7B-47A2-8E87-52CA8B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F7F62E2E-714B-4383-B781-2AEBC38D152C}" type="slidenum">
              <a:rPr lang="it-IT" altLang="it-IT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it-IT" altLang="it-IT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FCCC4-377F-4298-A9BD-B9393203600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25C0C-C0D9-4AAD-B409-EAC99F7F2954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75C8-E30C-4886-B5F9-F5FC42914CC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BA6C-B793-47A7-BE03-1D4DFD08F42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B96F6-4845-4747-988A-F7A2EA07818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3DD4-E90A-4A15-A576-B43339BA204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FCCC4-377F-4298-A9BD-B9393203600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25C0C-C0D9-4AAD-B409-EAC99F7F2954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DC733-2904-4F69-A8C0-B053FA172740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E583-1B8C-4087-B367-7E560CEAD477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882D4-B99A-4A2E-A18C-6009E6F2A5A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F6B3A-5279-4E16-9FDE-4237719EB26B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531EC-E44E-4182-BD1D-69B547766E3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AB0B1-9B31-420D-85A2-63F8447497A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8FFBE-9579-4626-AF78-0D1EFA20137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178C-4922-4CAF-A37E-4689BA4E2A32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FA623-159D-48B1-BB37-2FB3CB672676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1D7E-87FC-4520-877B-FD56A6EDC9C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570C7-AD12-43FF-A8EC-0AB39985449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AACA-1BC9-4278-946B-6470EE70CAE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DEC2F-97F1-468C-AB99-E873ACC4CFD9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AF5EE-5640-46D8-BEB2-76738406F7D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DC733-2904-4F69-A8C0-B053FA172740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E583-1B8C-4087-B367-7E560CEAD477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9E509-3BAD-4059-9A20-302C659672A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A8F5-914F-43D8-B019-0EE54FA9A23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75C8-E30C-4886-B5F9-F5FC42914CC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BA6C-B793-47A7-BE03-1D4DFD08F42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B96F6-4845-4747-988A-F7A2EA07818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3DD4-E90A-4A15-A576-B43339BA204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59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5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56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882D4-B99A-4A2E-A18C-6009E6F2A5A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F6B3A-5279-4E16-9FDE-4237719EB26B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783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3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21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3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29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45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531EC-E44E-4182-BD1D-69B547766E3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AB0B1-9B31-420D-85A2-63F8447497A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2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5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8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8FFBE-9579-4626-AF78-0D1EFA20137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178C-4922-4CAF-A37E-4689BA4E2A32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FA623-159D-48B1-BB37-2FB3CB672676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1D7E-87FC-4520-877B-FD56A6EDC9C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570C7-AD12-43FF-A8EC-0AB39985449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AACA-1BC9-4278-946B-6470EE70CAE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DEC2F-97F1-468C-AB99-E873ACC4CFD9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AF5EE-5640-46D8-BEB2-76738406F7D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9E509-3BAD-4059-9A20-302C659672A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A8F5-914F-43D8-B019-0EE54FA9A23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85627-5764-4529-9B65-3B56547A238F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4D8D45E-4519-4720-8693-88E848084AB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85627-5764-4529-9B65-3B56547A238F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31/01/2019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4D8D45E-4519-4720-8693-88E848084AB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31/01/2019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1"/>
            <a:ext cx="9253536" cy="688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49098" y="41564"/>
            <a:ext cx="46698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latin typeface="Algerian" panose="04020705040A02060702" pitchFamily="82" charset="0"/>
              </a:rPr>
              <a:t>L’ENERGIE</a:t>
            </a:r>
          </a:p>
          <a:p>
            <a:r>
              <a:rPr lang="it-IT" sz="7200" b="1" dirty="0">
                <a:latin typeface="Algerian" panose="04020705040A02060702" pitchFamily="82" charset="0"/>
              </a:rPr>
              <a:t> EOLIENNE</a:t>
            </a:r>
          </a:p>
        </p:txBody>
      </p:sp>
    </p:spTree>
    <p:extLst>
      <p:ext uri="{BB962C8B-B14F-4D97-AF65-F5344CB8AC3E}">
        <p14:creationId xmlns:p14="http://schemas.microsoft.com/office/powerpoint/2010/main" val="34561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70238" y="3046413"/>
            <a:ext cx="3009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B4DCFA">
                    <a:lumMod val="25000"/>
                  </a:srgbClr>
                </a:solidFill>
              </a:rPr>
              <a:t>DESAVANTAGES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6149342" y="3059311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58038" y="2769195"/>
            <a:ext cx="2286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IL FAUT BEAUCOUP D’ESPACE</a:t>
            </a:r>
          </a:p>
        </p:txBody>
      </p:sp>
      <p:sp>
        <p:nvSpPr>
          <p:cNvPr id="5" name="Freccia in su 4"/>
          <p:cNvSpPr/>
          <p:nvPr/>
        </p:nvSpPr>
        <p:spPr>
          <a:xfrm>
            <a:off x="4529138" y="2068513"/>
            <a:ext cx="484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5144" y="1222127"/>
            <a:ext cx="39163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PROBLEMES D’ESTETIQUE POUR LE PAYSAGE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752850" y="3692525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250" y="4670425"/>
            <a:ext cx="456088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L’ENERGIE N’EST PAS TOUJOURS PRODUITE DE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FA</a:t>
            </a:r>
            <a:r>
              <a:rPr lang="it-IT" sz="2400" dirty="0" err="1">
                <a:solidFill>
                  <a:srgbClr val="B4DCFA">
                    <a:lumMod val="25000"/>
                  </a:srgbClr>
                </a:solidFill>
              </a:rPr>
              <a:t>ço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N</a:t>
            </a:r>
            <a:r>
              <a:rPr lang="it-IT" sz="2400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CONTINUATIVE</a:t>
            </a:r>
          </a:p>
        </p:txBody>
      </p:sp>
      <p:sp>
        <p:nvSpPr>
          <p:cNvPr id="10" name="Freccia a sinistra 9"/>
          <p:cNvSpPr/>
          <p:nvPr/>
        </p:nvSpPr>
        <p:spPr>
          <a:xfrm>
            <a:off x="2192338" y="3127375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0570" y="3200301"/>
            <a:ext cx="1921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LE BRUIT</a:t>
            </a:r>
          </a:p>
        </p:txBody>
      </p:sp>
    </p:spTree>
    <p:extLst>
      <p:ext uri="{BB962C8B-B14F-4D97-AF65-F5344CB8AC3E}">
        <p14:creationId xmlns:p14="http://schemas.microsoft.com/office/powerpoint/2010/main" val="200447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5839101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Algerian" panose="04020705040A02060702" pitchFamily="82" charset="0"/>
              </a:rPr>
              <a:t>PRODUIT PAR VIOLA PROIETTI</a:t>
            </a:r>
          </a:p>
        </p:txBody>
      </p:sp>
    </p:spTree>
    <p:extLst>
      <p:ext uri="{BB962C8B-B14F-4D97-AF65-F5344CB8AC3E}">
        <p14:creationId xmlns:p14="http://schemas.microsoft.com/office/powerpoint/2010/main" val="41325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81128"/>
            <a:ext cx="6781800" cy="1591072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Arial"/>
              </a:rPr>
              <a:t>L’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éolienne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est l’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du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vent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, c’est-à-dire l’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cinétique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d’une masse d’air en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mouvement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.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0" y="465188"/>
            <a:ext cx="3079146" cy="41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4581128"/>
            <a:ext cx="4392488" cy="1600200"/>
          </a:xfrm>
        </p:spPr>
        <p:txBody>
          <a:bodyPr>
            <a:normAutofit fontScale="90000"/>
          </a:bodyPr>
          <a:lstStyle/>
          <a:p>
            <a:r>
              <a:rPr lang="it-IT" sz="9600" dirty="0"/>
              <a:t>HISTOIRE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2673657" cy="4834880"/>
          </a:xfrm>
        </p:spPr>
        <p:txBody>
          <a:bodyPr>
            <a:no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Arial"/>
              </a:rPr>
              <a:t> Les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premiers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mulins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à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vent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ont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été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inventés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en Iran au entre le VII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ième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et VIII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ième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siècle. Son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était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exploitée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pour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transporter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l’eau ou pour faire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fonctionner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des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meules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.</a:t>
            </a:r>
          </a:p>
          <a:p>
            <a:r>
              <a:rPr lang="it-IT" sz="1800" dirty="0" err="1">
                <a:solidFill>
                  <a:schemeClr val="tx1"/>
                </a:solidFill>
                <a:latin typeface="Arial"/>
              </a:rPr>
              <a:t>Aujourd’hui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ce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système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est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utilisé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aux Pays-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Bas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pour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pomper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l’eau des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polders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139455" cy="41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850" y="260350"/>
            <a:ext cx="6400800" cy="3475038"/>
          </a:xfrm>
        </p:spPr>
        <p:txBody>
          <a:bodyPr/>
          <a:lstStyle/>
          <a:p>
            <a:r>
              <a:rPr lang="it-IT" altLang="it-IT" sz="4800" dirty="0"/>
              <a:t>Le </a:t>
            </a:r>
            <a:r>
              <a:rPr lang="it-IT" altLang="it-IT" sz="4800" dirty="0" err="1"/>
              <a:t>vent</a:t>
            </a:r>
            <a:endParaRPr lang="it-IT" altLang="it-IT" sz="4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78425" y="2767280"/>
            <a:ext cx="19435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prstClr val="black"/>
                </a:solidFill>
              </a:rPr>
              <a:t>VENTO</a:t>
            </a:r>
          </a:p>
        </p:txBody>
      </p:sp>
      <p:sp>
        <p:nvSpPr>
          <p:cNvPr id="13" name="Freccia a sinistra 12"/>
          <p:cNvSpPr/>
          <p:nvPr/>
        </p:nvSpPr>
        <p:spPr>
          <a:xfrm>
            <a:off x="4000184" y="2879129"/>
            <a:ext cx="979487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30657" y="2700009"/>
            <a:ext cx="16859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C’est une des plus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ancienne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sources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d’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énergie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5908129" y="3778521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652120" y="4941168"/>
            <a:ext cx="24336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illimitée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78" y="2780928"/>
            <a:ext cx="4399206" cy="1872208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n’est pas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continuatif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intermittence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Donc la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éolienne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fois ne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pas, il faut la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d’autres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546259" cy="30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564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56" y="4725144"/>
            <a:ext cx="9144000" cy="1101080"/>
          </a:xfrm>
        </p:spPr>
        <p:txBody>
          <a:bodyPr>
            <a:noAutofit/>
          </a:bodyPr>
          <a:lstStyle/>
          <a:p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projet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appelé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Mecanoo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inventé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hollandais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d’une façon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qu’habituellement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il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exploiter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éolienne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sans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30" y="1124744"/>
            <a:ext cx="4758739" cy="31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53804" y="548680"/>
            <a:ext cx="161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Impact" panose="020B0806030902050204" pitchFamily="34" charset="0"/>
              </a:rPr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1520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02352" cy="1143000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CENTRALES PLUS GRANDES DU MONDE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2A95099-B1F1-4CBA-8BD2-07839DA2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7543800" cy="3886200"/>
          </a:xfrm>
        </p:spPr>
        <p:txBody>
          <a:bodyPr>
            <a:normAutofit/>
          </a:bodyPr>
          <a:lstStyle/>
          <a:p>
            <a:r>
              <a:rPr lang="it-IT" altLang="it-IT" dirty="0"/>
              <a:t>TEXAS </a:t>
            </a:r>
            <a:r>
              <a:rPr lang="it-IT" altLang="it-IT" dirty="0">
                <a:sym typeface="Wingdings" pitchFamily="2" charset="2"/>
              </a:rPr>
              <a:t> </a:t>
            </a:r>
            <a:r>
              <a:rPr lang="it-IT" altLang="it-IT" dirty="0" err="1">
                <a:sym typeface="Wingdings" pitchFamily="2" charset="2"/>
              </a:rPr>
              <a:t>Roscoe</a:t>
            </a:r>
            <a:r>
              <a:rPr lang="it-IT" altLang="it-IT" dirty="0">
                <a:sym typeface="Wingdings" pitchFamily="2" charset="2"/>
              </a:rPr>
              <a:t> Texas (PRODUIT ENERGIE POUR ENVIRON 320000 MAISONS UNIFAMILIALES)</a:t>
            </a:r>
          </a:p>
          <a:p>
            <a:endParaRPr lang="it-IT" altLang="it-IT" dirty="0">
              <a:sym typeface="Wingdings" pitchFamily="2" charset="2"/>
            </a:endParaRPr>
          </a:p>
          <a:p>
            <a:endParaRPr lang="it-IT" altLang="it-IT" dirty="0">
              <a:sym typeface="Wingdings" pitchFamily="2" charset="2"/>
            </a:endParaRPr>
          </a:p>
          <a:p>
            <a:endParaRPr lang="it-IT" altLang="it-IT" dirty="0">
              <a:sym typeface="Wingdings" pitchFamily="2" charset="2"/>
            </a:endParaRPr>
          </a:p>
          <a:p>
            <a:endParaRPr lang="it-IT" altLang="it-IT" dirty="0">
              <a:sym typeface="Wingdings" pitchFamily="2" charset="2"/>
            </a:endParaRPr>
          </a:p>
          <a:p>
            <a:r>
              <a:rPr lang="it-IT" altLang="it-IT" dirty="0">
                <a:sym typeface="Wingdings" pitchFamily="2" charset="2"/>
              </a:rPr>
              <a:t>STATI UNITI  </a:t>
            </a:r>
            <a:r>
              <a:rPr lang="it-IT" altLang="it-IT" dirty="0" err="1">
                <a:sym typeface="Wingdings" pitchFamily="2" charset="2"/>
              </a:rPr>
              <a:t>Caithness</a:t>
            </a:r>
            <a:r>
              <a:rPr lang="it-IT" altLang="it-IT" dirty="0">
                <a:sym typeface="Wingdings" pitchFamily="2" charset="2"/>
              </a:rPr>
              <a:t> </a:t>
            </a:r>
            <a:r>
              <a:rPr lang="it-IT" altLang="it-IT" dirty="0" err="1">
                <a:sym typeface="Wingdings" pitchFamily="2" charset="2"/>
              </a:rPr>
              <a:t>Shepherds</a:t>
            </a:r>
            <a:r>
              <a:rPr lang="it-IT" altLang="it-IT" dirty="0">
                <a:sym typeface="Wingdings" pitchFamily="2" charset="2"/>
              </a:rPr>
              <a:t> </a:t>
            </a:r>
            <a:r>
              <a:rPr lang="it-IT" altLang="it-IT" dirty="0" err="1">
                <a:sym typeface="Wingdings" pitchFamily="2" charset="2"/>
              </a:rPr>
              <a:t>Flat</a:t>
            </a:r>
            <a:r>
              <a:rPr lang="it-IT" altLang="it-IT" dirty="0">
                <a:sym typeface="Wingdings" pitchFamily="2" charset="2"/>
              </a:rPr>
              <a:t> (PRODUIT ENERGIE POUR ENVIRON380000 MAISONS)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FC507A-D076-4C96-B5F1-8015B71D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29694"/>
            <a:ext cx="4402137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59FBBF-E539-466B-B524-EF3FD2295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48" y="5085184"/>
            <a:ext cx="2374489" cy="18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80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365104"/>
            <a:ext cx="9073008" cy="11430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9600" dirty="0"/>
              <a:t>AVANTAGES </a:t>
            </a:r>
            <a:br>
              <a:rPr lang="it-IT" sz="9600" dirty="0"/>
            </a:br>
            <a:r>
              <a:rPr lang="it-IT" sz="9600" dirty="0"/>
              <a:t>ET</a:t>
            </a:r>
            <a:br>
              <a:rPr lang="it-IT" sz="9600" dirty="0"/>
            </a:br>
            <a:r>
              <a:rPr lang="it-IT" sz="9600" dirty="0"/>
              <a:t>DESAVANTAGES</a:t>
            </a:r>
          </a:p>
        </p:txBody>
      </p:sp>
    </p:spTree>
    <p:extLst>
      <p:ext uri="{BB962C8B-B14F-4D97-AF65-F5344CB8AC3E}">
        <p14:creationId xmlns:p14="http://schemas.microsoft.com/office/powerpoint/2010/main" val="338336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75496" y="3068638"/>
            <a:ext cx="2088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B4DCFA">
                    <a:lumMod val="25000"/>
                  </a:srgbClr>
                </a:solidFill>
              </a:rPr>
              <a:t>AVANTAGES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492304" y="2981176"/>
            <a:ext cx="977900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98259" y="2595240"/>
            <a:ext cx="18859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LE VENT NE POLLUE PAS ET EST E’PUISABLE</a:t>
            </a:r>
          </a:p>
        </p:txBody>
      </p:sp>
      <p:sp>
        <p:nvSpPr>
          <p:cNvPr id="5" name="Freccia in su 4"/>
          <p:cNvSpPr/>
          <p:nvPr/>
        </p:nvSpPr>
        <p:spPr>
          <a:xfrm>
            <a:off x="3177778" y="209677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66870" y="1075214"/>
            <a:ext cx="19431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CELA ARRIVE DE MANIE’RE CONSTANTE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210145" y="3556314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5776" y="4600397"/>
            <a:ext cx="26082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LES COUTS DES PLANTES SONT TRE’S BAS</a:t>
            </a:r>
          </a:p>
        </p:txBody>
      </p:sp>
    </p:spTree>
    <p:extLst>
      <p:ext uri="{BB962C8B-B14F-4D97-AF65-F5344CB8AC3E}">
        <p14:creationId xmlns:p14="http://schemas.microsoft.com/office/powerpoint/2010/main" val="31194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8886960</TotalTime>
  <Words>140</Words>
  <Application>Microsoft Office PowerPoint</Application>
  <PresentationFormat>Presentazione su schermo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Algerian</vt:lpstr>
      <vt:lpstr>Arial</vt:lpstr>
      <vt:lpstr>Calibri</vt:lpstr>
      <vt:lpstr>Georgia</vt:lpstr>
      <vt:lpstr>Impact</vt:lpstr>
      <vt:lpstr>Times New Roman</vt:lpstr>
      <vt:lpstr>NewsPrint</vt:lpstr>
      <vt:lpstr>1_NewsPrint</vt:lpstr>
      <vt:lpstr>2_NewsPrint</vt:lpstr>
      <vt:lpstr>Tema di Office</vt:lpstr>
      <vt:lpstr>Presentazione standard di PowerPoint</vt:lpstr>
      <vt:lpstr>L’énergie éolienne est l’énergie du vent, c’est-à-dire l’énergie cinétique d’une masse d’air en mouvement.</vt:lpstr>
      <vt:lpstr>HISTOIRE</vt:lpstr>
      <vt:lpstr>Presentazione standard di PowerPoint</vt:lpstr>
      <vt:lpstr>Presentazione standard di PowerPoint</vt:lpstr>
      <vt:lpstr>     Il existe un projet appelé Mecanoo, inventé par un hollandais qui exploite l’énergie produite par le vent d’une façon différente qu’habituellement: il permet d’exploiter l’énergie éolienne sans lames de vent en mouvement.</vt:lpstr>
      <vt:lpstr>CENTRALES PLUS GRANDES DU MONDE</vt:lpstr>
      <vt:lpstr>AVANTAGES  ET DESAVANTAGES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Viola</dc:creator>
  <cp:lastModifiedBy>MC Pizzi</cp:lastModifiedBy>
  <cp:revision>17</cp:revision>
  <dcterms:created xsi:type="dcterms:W3CDTF">2018-11-08T20:49:11Z</dcterms:created>
  <dcterms:modified xsi:type="dcterms:W3CDTF">2019-01-31T11:52:55Z</dcterms:modified>
</cp:coreProperties>
</file>