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77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95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47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33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20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0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13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4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64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0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C74B-36AA-4C1A-8623-7449F1AA841A}" type="datetimeFigureOut">
              <a:rPr lang="bg-BG" smtClean="0"/>
              <a:t>29.10.2018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7797-5C75-4CC0-8264-BDA12F9D0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178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48543" y="2401458"/>
            <a:ext cx="8719457" cy="996043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en-US" dirty="0" smtClean="0"/>
              <a:t>Ozone Layer Depletion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9980" l="3854" r="94375">
                        <a14:foregroundMark x1="36563" y1="40481" x2="39063" y2="40281"/>
                        <a14:foregroundMark x1="43021" y1="55711" x2="42917" y2="45491"/>
                        <a14:foregroundMark x1="45417" y1="44689" x2="45000" y2="44890"/>
                        <a14:foregroundMark x1="48333" y1="44890" x2="50000" y2="45291"/>
                        <a14:foregroundMark x1="55313" y1="48697" x2="57604" y2="51102"/>
                        <a14:foregroundMark x1="61979" y1="45691" x2="61354" y2="48697"/>
                        <a14:foregroundMark x1="72396" y1="46693" x2="72396" y2="49900"/>
                        <a14:foregroundMark x1="80625" y1="49499" x2="81250" y2="49900"/>
                        <a14:foregroundMark x1="87708" y1="49900" x2="91563" y2="49299"/>
                        <a14:foregroundMark x1="89896" y1="45491" x2="90000" y2="51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5743575"/>
            <a:ext cx="3286125" cy="1635972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1" y="5618162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8" b="89969" l="3622" r="97931">
                        <a14:foregroundMark x1="13304" y1="38245" x2="13304" y2="38245"/>
                        <a14:foregroundMark x1="84701" y1="59248" x2="84701" y2="59248"/>
                        <a14:foregroundMark x1="94383" y1="57994" x2="94383" y2="57994"/>
                        <a14:foregroundMark x1="89357" y1="37304" x2="89357" y2="37304"/>
                        <a14:foregroundMark x1="47894" y1="35423" x2="47894" y2="35423"/>
                        <a14:foregroundMark x1="52106" y1="52665" x2="52106" y2="52665"/>
                        <a14:foregroundMark x1="56171" y1="38871" x2="56171" y2="38871"/>
                        <a14:foregroundMark x1="18551" y1="53292" x2="18551" y2="53292"/>
                        <a14:foregroundMark x1="9904" y1="55799" x2="9904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64" y="2957593"/>
            <a:ext cx="9356271" cy="2479287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0" b="89980" l="2083" r="90000">
                        <a14:foregroundMark x1="39792" y1="41483" x2="39792" y2="41483"/>
                        <a14:foregroundMark x1="44271" y1="46293" x2="44271" y2="46293"/>
                        <a14:foregroundMark x1="49271" y1="45892" x2="49271" y2="45892"/>
                        <a14:foregroundMark x1="56146" y1="45291" x2="56146" y2="45291"/>
                        <a14:foregroundMark x1="61146" y1="46493" x2="61146" y2="46493"/>
                        <a14:foregroundMark x1="71875" y1="46293" x2="71875" y2="46293"/>
                        <a14:foregroundMark x1="79375" y1="47295" x2="79375" y2="47295"/>
                        <a14:foregroundMark x1="87813" y1="51102" x2="87813" y2="51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0" y="0"/>
            <a:ext cx="2543775" cy="132223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24" y="237331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Importance of the ozone layer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41" y="1456191"/>
            <a:ext cx="6339791" cy="3564392"/>
          </a:xfr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31" y="216600"/>
            <a:ext cx="1946580" cy="1012371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44929" y="1456191"/>
            <a:ext cx="261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Absorbing UV rays</a:t>
            </a:r>
            <a:endParaRPr lang="bg-BG" sz="28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9415132" y="1456191"/>
            <a:ext cx="251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Prevents harmful radiations from entering the Earth’s atmosphere</a:t>
            </a:r>
            <a:endParaRPr lang="bg-BG" sz="28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47" y="216600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7730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Causes of Ozone Depletion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58" b="74349" l="19546" r="76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358" y="79093"/>
            <a:ext cx="8044416" cy="4522776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6" y="103239"/>
            <a:ext cx="1944793" cy="1200752"/>
          </a:xfrm>
          <a:prstGeom prst="rect">
            <a:avLst/>
          </a:prstGeom>
        </p:spPr>
      </p:pic>
      <p:sp>
        <p:nvSpPr>
          <p:cNvPr id="7" name="Стрелка надясно 6"/>
          <p:cNvSpPr/>
          <p:nvPr/>
        </p:nvSpPr>
        <p:spPr>
          <a:xfrm>
            <a:off x="4690672" y="2391061"/>
            <a:ext cx="2841171" cy="440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760" y1="35807" x2="59444" y2="35807"/>
                        <a14:foregroundMark x1="57980" y1="40104" x2="58785" y2="38672"/>
                        <a14:foregroundMark x1="70278" y1="32943" x2="69327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7" y="496283"/>
            <a:ext cx="10027758" cy="5655088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1033071" y="4668369"/>
            <a:ext cx="9699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Refrigerants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Aerosols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Plastic products</a:t>
            </a:r>
            <a:endParaRPr lang="bg-BG" sz="28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33071" y="3429000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Chlorofluorocarbon(CFC)</a:t>
            </a:r>
            <a:endParaRPr lang="bg-BG" sz="2000" b="1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42" y="-9308"/>
            <a:ext cx="1464674" cy="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855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Global Ozone levels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41" l="533" r="98400">
                        <a14:foregroundMark x1="31467" y1="93407" x2="70400" y2="9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8" y="1185414"/>
            <a:ext cx="8458200" cy="5131308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19" y="209464"/>
            <a:ext cx="1944793" cy="101202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74" y="0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humans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4929" y="1690688"/>
            <a:ext cx="11108871" cy="4486275"/>
          </a:xfrm>
        </p:spPr>
        <p:txBody>
          <a:bodyPr/>
          <a:lstStyle/>
          <a:p>
            <a:r>
              <a:rPr lang="en-US" dirty="0" smtClean="0"/>
              <a:t>Increased risk of developing skin cancer (malignant melanoma, basal and squamous cell carcinoma)</a:t>
            </a:r>
          </a:p>
          <a:p>
            <a:r>
              <a:rPr lang="en-US" dirty="0" smtClean="0"/>
              <a:t>Photo keratitis, cataracts</a:t>
            </a:r>
          </a:p>
          <a:p>
            <a:r>
              <a:rPr lang="en-US" dirty="0"/>
              <a:t>W</a:t>
            </a:r>
            <a:r>
              <a:rPr lang="en-US" dirty="0" smtClean="0"/>
              <a:t>eakened immune system</a:t>
            </a:r>
          </a:p>
          <a:p>
            <a:r>
              <a:rPr lang="en-US" dirty="0" smtClean="0"/>
              <a:t>Difficulty in breathing, chest pain, throat irritation</a:t>
            </a:r>
          </a:p>
          <a:p>
            <a:r>
              <a:rPr lang="en-US" dirty="0" err="1" smtClean="0"/>
              <a:t>Photoallergy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2" y="148698"/>
            <a:ext cx="1944793" cy="101202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87" y="148698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7571" y="18255"/>
            <a:ext cx="10515600" cy="1325563"/>
          </a:xfrm>
        </p:spPr>
        <p:txBody>
          <a:bodyPr/>
          <a:lstStyle/>
          <a:p>
            <a:pPr algn="ctr"/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/>
              <a:t>a</a:t>
            </a:r>
            <a:r>
              <a:rPr lang="de-DE" dirty="0" err="1" smtClean="0"/>
              <a:t>mphibians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marine </a:t>
            </a:r>
            <a:r>
              <a:rPr lang="de-DE" dirty="0" err="1" smtClean="0"/>
              <a:t>life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Decline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amphibian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endParaRPr lang="de-DE" dirty="0" smtClean="0"/>
          </a:p>
          <a:p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habits</a:t>
            </a:r>
            <a:endParaRPr lang="de-DE" dirty="0" smtClean="0"/>
          </a:p>
          <a:p>
            <a:r>
              <a:rPr lang="de-DE" dirty="0" err="1" smtClean="0"/>
              <a:t>Decreased</a:t>
            </a:r>
            <a:r>
              <a:rPr lang="de-DE" dirty="0" smtClean="0"/>
              <a:t> </a:t>
            </a:r>
            <a:r>
              <a:rPr lang="de-DE" dirty="0" err="1" smtClean="0"/>
              <a:t>immunit</a:t>
            </a:r>
            <a:r>
              <a:rPr lang="en-US" dirty="0" smtClean="0"/>
              <a:t>y</a:t>
            </a:r>
          </a:p>
          <a:p>
            <a:r>
              <a:rPr lang="en-US" dirty="0" smtClean="0"/>
              <a:t>Death of plankton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1" y="898071"/>
            <a:ext cx="1882703" cy="97971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3429000"/>
            <a:ext cx="5954486" cy="297724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36" y="1094581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plants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Affected plant growth and production</a:t>
            </a:r>
          </a:p>
          <a:p>
            <a:r>
              <a:rPr lang="en-US" dirty="0" smtClean="0"/>
              <a:t>Plant diseases</a:t>
            </a:r>
          </a:p>
          <a:p>
            <a:r>
              <a:rPr lang="en-US" dirty="0" smtClean="0"/>
              <a:t>Disturbed environmental balance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40150"/>
            <a:ext cx="4572000" cy="25717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28" y="3740150"/>
            <a:ext cx="4542972" cy="257175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7288"/>
            <a:ext cx="1944793" cy="101202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75" y="269474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for the attention!</a:t>
            </a:r>
            <a:endParaRPr lang="bg-BG" b="1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8086725" y="5992884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Maria </a:t>
            </a:r>
            <a:r>
              <a:rPr lang="en-US" sz="2400" dirty="0" err="1" smtClean="0">
                <a:solidFill>
                  <a:srgbClr val="FF0000"/>
                </a:solidFill>
              </a:rPr>
              <a:t>Milenova,XII</a:t>
            </a:r>
            <a:r>
              <a:rPr lang="en-US" sz="2400" dirty="0" smtClean="0">
                <a:solidFill>
                  <a:srgbClr val="FF0000"/>
                </a:solidFill>
              </a:rPr>
              <a:t> d -</a:t>
            </a:r>
            <a:r>
              <a:rPr lang="bg-BG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FLS, Pleven, Bulgaria</a:t>
            </a:r>
            <a:endParaRPr lang="bg-BG" sz="2400" dirty="0">
              <a:solidFill>
                <a:srgbClr val="FF0000"/>
              </a:solidFill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1" y="172315"/>
            <a:ext cx="1883827" cy="975445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4" y="229465"/>
            <a:ext cx="1945726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116</Words>
  <Application>Microsoft Office PowerPoint</Application>
  <PresentationFormat>По избор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Тема на Office</vt:lpstr>
      <vt:lpstr>Ozone Layer Depletion</vt:lpstr>
      <vt:lpstr>Презентация на PowerPoint</vt:lpstr>
      <vt:lpstr>Importance of the ozone layer</vt:lpstr>
      <vt:lpstr>Causes of Ozone Depletion</vt:lpstr>
      <vt:lpstr>Global Ozone levels</vt:lpstr>
      <vt:lpstr>Impact on humans</vt:lpstr>
      <vt:lpstr>Effects on amphibians and marine life</vt:lpstr>
      <vt:lpstr>Impact on plants</vt:lpstr>
      <vt:lpstr>Thank you for the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Layer Depletion</dc:title>
  <dc:creator>Д-р Рилчева</dc:creator>
  <cp:lastModifiedBy>Win7</cp:lastModifiedBy>
  <cp:revision>15</cp:revision>
  <dcterms:created xsi:type="dcterms:W3CDTF">2018-10-24T21:28:34Z</dcterms:created>
  <dcterms:modified xsi:type="dcterms:W3CDTF">2018-10-29T16:28:12Z</dcterms:modified>
</cp:coreProperties>
</file>