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9" r:id="rId3"/>
    <p:sldId id="262" r:id="rId4"/>
    <p:sldId id="261" r:id="rId5"/>
    <p:sldId id="258" r:id="rId6"/>
    <p:sldId id="260" r:id="rId7"/>
    <p:sldId id="264" r:id="rId8"/>
    <p:sldId id="257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71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88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069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8123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77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857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42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693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53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8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54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88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46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20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76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92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94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A5E0229-B26A-4416-97E3-855BA4F9DA39}" type="datetimeFigureOut">
              <a:rPr lang="it-IT" smtClean="0"/>
              <a:t>21/05/2019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4B16A7-4CED-480F-A2A9-3040A7CF0B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6284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01937-C4E1-49AF-B0E5-995791EE5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898" y="133643"/>
            <a:ext cx="8001000" cy="1237957"/>
          </a:xfrm>
        </p:spPr>
        <p:txBody>
          <a:bodyPr/>
          <a:lstStyle/>
          <a:p>
            <a:pPr algn="ctr"/>
            <a:r>
              <a:rPr lang="it-IT" dirty="0">
                <a:latin typeface="Georgia" panose="02040502050405020303" pitchFamily="18" charset="0"/>
              </a:rPr>
              <a:t>L’</a:t>
            </a:r>
            <a:r>
              <a:rPr lang="it-IT" dirty="0" err="1">
                <a:latin typeface="Georgia" panose="02040502050405020303" pitchFamily="18" charset="0"/>
              </a:rPr>
              <a:t>aigle</a:t>
            </a:r>
            <a:r>
              <a:rPr lang="it-IT" dirty="0">
                <a:latin typeface="Georgia" panose="02040502050405020303" pitchFamily="18" charset="0"/>
              </a:rPr>
              <a:t> </a:t>
            </a:r>
            <a:r>
              <a:rPr lang="it-IT" dirty="0" err="1">
                <a:latin typeface="Georgia" panose="02040502050405020303" pitchFamily="18" charset="0"/>
              </a:rPr>
              <a:t>royale</a:t>
            </a:r>
            <a:endParaRPr lang="it-IT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Aquila reale, di M. Messa">
            <a:extLst>
              <a:ext uri="{FF2B5EF4-FFF2-40B4-BE49-F238E27FC236}">
                <a16:creationId xmlns:a16="http://schemas.microsoft.com/office/drawing/2014/main" id="{1A9FB2C9-23FB-43CE-ACDA-B4A20281E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82" y="1899652"/>
            <a:ext cx="7471442" cy="430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58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3104292-45E4-4ED6-8D5D-39E371E67770}"/>
              </a:ext>
            </a:extLst>
          </p:cNvPr>
          <p:cNvSpPr/>
          <p:nvPr/>
        </p:nvSpPr>
        <p:spPr>
          <a:xfrm>
            <a:off x="66675" y="1139710"/>
            <a:ext cx="63341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couleur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son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plumage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est marron.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C’est un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prédateur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feroce, parce qu’il a un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crochu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de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griffes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 les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pattens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comme tous les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rapaces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pèse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3 à 7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kilos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a une ouverture d’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ailes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qui peut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rejoindre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2,40m.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23BC0D-6A18-489E-9539-BD7188D87831}"/>
              </a:ext>
            </a:extLst>
          </p:cNvPr>
          <p:cNvSpPr txBox="1"/>
          <p:nvPr/>
        </p:nvSpPr>
        <p:spPr>
          <a:xfrm>
            <a:off x="304800" y="493379"/>
            <a:ext cx="66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Georgia" panose="02040502050405020303" pitchFamily="18" charset="0"/>
              </a:rPr>
              <a:t>CARATTERISTIQUES</a:t>
            </a:r>
          </a:p>
        </p:txBody>
      </p:sp>
      <p:pic>
        <p:nvPicPr>
          <p:cNvPr id="2050" name="Picture 2" descr="Aquila reale: immagini e curiositÃ  della regina dei cieli">
            <a:extLst>
              <a:ext uri="{FF2B5EF4-FFF2-40B4-BE49-F238E27FC236}">
                <a16:creationId xmlns:a16="http://schemas.microsoft.com/office/drawing/2014/main" id="{D0404A10-6430-430A-86D1-63F4E53EF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493380"/>
            <a:ext cx="4579716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aquila reale morta">
            <a:extLst>
              <a:ext uri="{FF2B5EF4-FFF2-40B4-BE49-F238E27FC236}">
                <a16:creationId xmlns:a16="http://schemas.microsoft.com/office/drawing/2014/main" id="{C7A03CBC-B6D0-49BE-925D-F7336830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428" y="3754568"/>
            <a:ext cx="5278819" cy="296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isultati immagini per riproduzione aquila">
            <a:extLst>
              <a:ext uri="{FF2B5EF4-FFF2-40B4-BE49-F238E27FC236}">
                <a16:creationId xmlns:a16="http://schemas.microsoft.com/office/drawing/2014/main" id="{C73598A9-17CD-4E9B-9C53-6EA621D90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538" y="4000334"/>
            <a:ext cx="2812359" cy="22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4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6A2000-BB65-4F9B-A707-0E65B31039D5}"/>
              </a:ext>
            </a:extLst>
          </p:cNvPr>
          <p:cNvSpPr txBox="1"/>
          <p:nvPr/>
        </p:nvSpPr>
        <p:spPr>
          <a:xfrm>
            <a:off x="633047" y="534573"/>
            <a:ext cx="751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Georgia" panose="02040502050405020303" pitchFamily="18" charset="0"/>
              </a:rPr>
              <a:t>HABITAT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C5A3026-FD2C-445E-BF20-A1D4D4F73FDB}"/>
              </a:ext>
            </a:extLst>
          </p:cNvPr>
          <p:cNvSpPr/>
          <p:nvPr/>
        </p:nvSpPr>
        <p:spPr>
          <a:xfrm>
            <a:off x="633047" y="144384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préfère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ouverts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avec de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paroies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rocheuses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où il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construit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nid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Il s’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éloigne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fréquentées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 l’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homme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 des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forets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On ne le trouve  pas dans les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plaines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074" name="Picture 2" descr="Risultati immagini per aquila reale habitat italia nido">
            <a:extLst>
              <a:ext uri="{FF2B5EF4-FFF2-40B4-BE49-F238E27FC236}">
                <a16:creationId xmlns:a16="http://schemas.microsoft.com/office/drawing/2014/main" id="{1A017080-88B8-471D-A719-65FCF7C67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7" y="3184108"/>
            <a:ext cx="4186320" cy="286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isultati immagini per aquila reale habitat italia nido">
            <a:extLst>
              <a:ext uri="{FF2B5EF4-FFF2-40B4-BE49-F238E27FC236}">
                <a16:creationId xmlns:a16="http://schemas.microsoft.com/office/drawing/2014/main" id="{9486FA74-9AF7-40B8-8CA2-A48BFDE11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26" y="3184108"/>
            <a:ext cx="6560223" cy="306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7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98F27E-6D1B-4109-82CE-353B389D74BB}"/>
              </a:ext>
            </a:extLst>
          </p:cNvPr>
          <p:cNvSpPr txBox="1"/>
          <p:nvPr/>
        </p:nvSpPr>
        <p:spPr>
          <a:xfrm>
            <a:off x="197095" y="1318407"/>
            <a:ext cx="3184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y 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longtemps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aigle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royale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vivait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dans les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tempérées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l’Europe, dans le nord de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l’Asie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dans le nord de l’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Amérique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le Nord de l’Afrique et du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Japon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8B9080-8047-4DFE-9E1A-E119DFB23BAA}"/>
              </a:ext>
            </a:extLst>
          </p:cNvPr>
          <p:cNvSpPr txBox="1"/>
          <p:nvPr/>
        </p:nvSpPr>
        <p:spPr>
          <a:xfrm flipH="1">
            <a:off x="492369" y="492369"/>
            <a:ext cx="885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Georgia" panose="02040502050405020303" pitchFamily="18" charset="0"/>
              </a:rPr>
              <a:t>L’AIRE DE REPARTITION HISTORIQUE:</a:t>
            </a:r>
          </a:p>
        </p:txBody>
      </p:sp>
      <p:pic>
        <p:nvPicPr>
          <p:cNvPr id="2050" name="Picture 2" descr="Risultati immagini per aquila reale areale storico">
            <a:extLst>
              <a:ext uri="{FF2B5EF4-FFF2-40B4-BE49-F238E27FC236}">
                <a16:creationId xmlns:a16="http://schemas.microsoft.com/office/drawing/2014/main" id="{80F48F98-9542-443F-8456-0CB651D8C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09" y="2314246"/>
            <a:ext cx="8526825" cy="394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7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BD57FD-89A2-4957-8488-EE31DE69A32B}"/>
              </a:ext>
            </a:extLst>
          </p:cNvPr>
          <p:cNvSpPr txBox="1"/>
          <p:nvPr/>
        </p:nvSpPr>
        <p:spPr>
          <a:xfrm>
            <a:off x="330884" y="203378"/>
            <a:ext cx="895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Georgia" panose="02040502050405020303" pitchFamily="18" charset="0"/>
              </a:rPr>
              <a:t>L’AIRE DE REPARTION ACTUELLE:</a:t>
            </a:r>
          </a:p>
        </p:txBody>
      </p:sp>
      <p:pic>
        <p:nvPicPr>
          <p:cNvPr id="3074" name="Picture 2" descr="Risultati immagini per Aquila reale sulle  alpi">
            <a:extLst>
              <a:ext uri="{FF2B5EF4-FFF2-40B4-BE49-F238E27FC236}">
                <a16:creationId xmlns:a16="http://schemas.microsoft.com/office/drawing/2014/main" id="{30EED439-5873-44EB-A34B-A74BC6787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1" y="3738380"/>
            <a:ext cx="3937634" cy="259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isultati immagini per aquila reale areale">
            <a:extLst>
              <a:ext uri="{FF2B5EF4-FFF2-40B4-BE49-F238E27FC236}">
                <a16:creationId xmlns:a16="http://schemas.microsoft.com/office/drawing/2014/main" id="{7842074D-B3DC-4715-A71B-5DE10D3C6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33" y="1172875"/>
            <a:ext cx="4176936" cy="523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D2AF3619-7744-47F6-AC59-B8B5EE67349C}"/>
              </a:ext>
            </a:extLst>
          </p:cNvPr>
          <p:cNvSpPr/>
          <p:nvPr/>
        </p:nvSpPr>
        <p:spPr>
          <a:xfrm>
            <a:off x="330884" y="1000126"/>
            <a:ext cx="42862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Italie on la trouve sur la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chaine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montagnes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Appennins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sur les Alpes, sur les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reliefs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Sardaigne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 la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Sicile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dans la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Vallée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Aoste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Campanie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elle est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présente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dans le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Parc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National du Cilento et dans le Vallo di Diano.</a:t>
            </a:r>
          </a:p>
          <a:p>
            <a:b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30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CB0E46-E30A-45F9-83A5-271F5613C5BA}"/>
              </a:ext>
            </a:extLst>
          </p:cNvPr>
          <p:cNvSpPr txBox="1"/>
          <p:nvPr/>
        </p:nvSpPr>
        <p:spPr>
          <a:xfrm>
            <a:off x="520504" y="422030"/>
            <a:ext cx="11023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Georgia" panose="02040502050405020303" pitchFamily="18" charset="0"/>
              </a:rPr>
              <a:t>COMMENT ELLE SE PROCURE LA NOURRITURE: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DF294FB-69B2-42C3-B7B8-5CB036064F13}"/>
              </a:ext>
            </a:extLst>
          </p:cNvPr>
          <p:cNvSpPr/>
          <p:nvPr/>
        </p:nvSpPr>
        <p:spPr>
          <a:xfrm>
            <a:off x="520505" y="127049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Elle chasse dans le moment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journée en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utilisant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deux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tactiques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embuscade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Elle n’est </a:t>
            </a:r>
            <a:r>
              <a:rPr lang="it-IT" b="0" i="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jamais</a:t>
            </a:r>
            <a:r>
              <a:rPr lang="it-IT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seule</a:t>
            </a:r>
          </a:p>
        </p:txBody>
      </p:sp>
      <p:pic>
        <p:nvPicPr>
          <p:cNvPr id="1026" name="Picture 2" descr="L'aquila reale puÃ² cacciare virtualmente qualunque preda. Inclusi gli esemplari adulti di mammiferi">
            <a:extLst>
              <a:ext uri="{FF2B5EF4-FFF2-40B4-BE49-F238E27FC236}">
                <a16:creationId xmlns:a16="http://schemas.microsoft.com/office/drawing/2014/main" id="{CF4ACB6F-63EB-498F-B50B-8B7A4F81E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98" y="3892395"/>
            <a:ext cx="3692358" cy="27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magine correlata">
            <a:extLst>
              <a:ext uri="{FF2B5EF4-FFF2-40B4-BE49-F238E27FC236}">
                <a16:creationId xmlns:a16="http://schemas.microsoft.com/office/drawing/2014/main" id="{C1084F3B-4C1A-40A4-B48E-056A9CB41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465" y="1270494"/>
            <a:ext cx="3834320" cy="242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magine correlata">
            <a:extLst>
              <a:ext uri="{FF2B5EF4-FFF2-40B4-BE49-F238E27FC236}">
                <a16:creationId xmlns:a16="http://schemas.microsoft.com/office/drawing/2014/main" id="{505185F0-EBEF-4CDA-817F-6DE39B84A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5" y="3226953"/>
            <a:ext cx="3942234" cy="26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66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E7B990B-142E-4DF6-947B-06AACE5621B1}"/>
              </a:ext>
            </a:extLst>
          </p:cNvPr>
          <p:cNvSpPr/>
          <p:nvPr/>
        </p:nvSpPr>
        <p:spPr>
          <a:xfrm>
            <a:off x="659403" y="1514006"/>
            <a:ext cx="4123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 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D34A7A-D72A-415F-B621-65B4F56FE7B0}"/>
              </a:ext>
            </a:extLst>
          </p:cNvPr>
          <p:cNvSpPr txBox="1"/>
          <p:nvPr/>
        </p:nvSpPr>
        <p:spPr>
          <a:xfrm>
            <a:off x="520505" y="576775"/>
            <a:ext cx="676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Georgia" panose="02040502050405020303" pitchFamily="18" charset="0"/>
              </a:rPr>
              <a:t>REPRODUCTION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3CFDA485-8F93-4A1E-A1FA-CC1E01DCAC64}"/>
              </a:ext>
            </a:extLst>
          </p:cNvPr>
          <p:cNvSpPr/>
          <p:nvPr/>
        </p:nvSpPr>
        <p:spPr>
          <a:xfrm>
            <a:off x="520505" y="14216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Arial" panose="020B0604020202020204" pitchFamily="34" charset="0"/>
              </a:rPr>
              <a:t>La  </a:t>
            </a:r>
            <a:r>
              <a:rPr lang="it-IT" dirty="0" err="1">
                <a:latin typeface="Arial" panose="020B0604020202020204" pitchFamily="34" charset="0"/>
              </a:rPr>
              <a:t>reproduction</a:t>
            </a:r>
            <a:r>
              <a:rPr lang="it-IT" dirty="0">
                <a:latin typeface="Arial" panose="020B0604020202020204" pitchFamily="34" charset="0"/>
              </a:rPr>
              <a:t> se passe toujours sur à terre, mais ensuite les </a:t>
            </a:r>
            <a:r>
              <a:rPr lang="it-IT" dirty="0" err="1">
                <a:latin typeface="Arial" panose="020B0604020202020204" pitchFamily="34" charset="0"/>
              </a:rPr>
              <a:t>aigles</a:t>
            </a:r>
            <a:r>
              <a:rPr lang="it-IT" dirty="0">
                <a:latin typeface="Arial" panose="020B0604020202020204" pitchFamily="34" charset="0"/>
              </a:rPr>
              <a:t> </a:t>
            </a:r>
            <a:r>
              <a:rPr lang="it-IT">
                <a:latin typeface="Arial" panose="020B0604020202020204" pitchFamily="34" charset="0"/>
              </a:rPr>
              <a:t>pondent</a:t>
            </a:r>
            <a:r>
              <a:rPr lang="it-IT" dirty="0">
                <a:latin typeface="Arial" panose="020B0604020202020204" pitchFamily="34" charset="0"/>
              </a:rPr>
              <a:t> les </a:t>
            </a:r>
            <a:r>
              <a:rPr lang="it-IT" dirty="0" err="1">
                <a:latin typeface="Arial" panose="020B0604020202020204" pitchFamily="34" charset="0"/>
              </a:rPr>
              <a:t>oeufs</a:t>
            </a:r>
            <a:r>
              <a:rPr lang="it-IT" dirty="0">
                <a:latin typeface="Arial" panose="020B0604020202020204" pitchFamily="34" charset="0"/>
              </a:rPr>
              <a:t> sur les </a:t>
            </a:r>
            <a:r>
              <a:rPr lang="it-IT" dirty="0" err="1">
                <a:latin typeface="Arial" panose="020B0604020202020204" pitchFamily="34" charset="0"/>
              </a:rPr>
              <a:t>rochers</a:t>
            </a:r>
            <a:r>
              <a:rPr lang="it-IT" dirty="0">
                <a:latin typeface="Arial" panose="020B0604020202020204" pitchFamily="34" charset="0"/>
              </a:rPr>
              <a:t>. D’</a:t>
            </a:r>
            <a:r>
              <a:rPr lang="it-IT" dirty="0" err="1">
                <a:latin typeface="Arial" panose="020B0604020202020204" pitchFamily="34" charset="0"/>
              </a:rPr>
              <a:t>habitude</a:t>
            </a:r>
            <a:r>
              <a:rPr lang="it-IT" dirty="0">
                <a:latin typeface="Arial" panose="020B0604020202020204" pitchFamily="34" charset="0"/>
              </a:rPr>
              <a:t> cela se passe au </a:t>
            </a:r>
            <a:r>
              <a:rPr lang="it-IT" dirty="0" err="1">
                <a:latin typeface="Arial" panose="020B0604020202020204" pitchFamily="34" charset="0"/>
              </a:rPr>
              <a:t>mois</a:t>
            </a:r>
            <a:r>
              <a:rPr lang="it-IT" dirty="0">
                <a:latin typeface="Arial" panose="020B0604020202020204" pitchFamily="34" charset="0"/>
              </a:rPr>
              <a:t> de </a:t>
            </a:r>
            <a:r>
              <a:rPr lang="it-IT" dirty="0" err="1">
                <a:latin typeface="Arial" panose="020B0604020202020204" pitchFamily="34" charset="0"/>
              </a:rPr>
              <a:t>mars</a:t>
            </a:r>
            <a:r>
              <a:rPr lang="it-IT" dirty="0">
                <a:latin typeface="Arial" panose="020B0604020202020204" pitchFamily="34" charset="0"/>
              </a:rPr>
              <a:t>.</a:t>
            </a:r>
            <a:endParaRPr lang="it-IT" dirty="0"/>
          </a:p>
        </p:txBody>
      </p:sp>
      <p:pic>
        <p:nvPicPr>
          <p:cNvPr id="1028" name="Picture 4" descr="Immagine correlata">
            <a:extLst>
              <a:ext uri="{FF2B5EF4-FFF2-40B4-BE49-F238E27FC236}">
                <a16:creationId xmlns:a16="http://schemas.microsoft.com/office/drawing/2014/main" id="{3F5D16DE-256B-4322-88D2-809E26AEA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03" y="2681947"/>
            <a:ext cx="46577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cuccioli di aquila">
            <a:extLst>
              <a:ext uri="{FF2B5EF4-FFF2-40B4-BE49-F238E27FC236}">
                <a16:creationId xmlns:a16="http://schemas.microsoft.com/office/drawing/2014/main" id="{F96A3C44-B1E0-4529-8547-200F80DE9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66" y="2681947"/>
            <a:ext cx="6253870" cy="351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55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3F08E1-A263-415D-8A53-E513E136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2" y="0"/>
            <a:ext cx="11355413" cy="1507067"/>
          </a:xfrm>
        </p:spPr>
        <p:txBody>
          <a:bodyPr/>
          <a:lstStyle/>
          <a:p>
            <a:r>
              <a:rPr lang="it-IT" dirty="0">
                <a:latin typeface="Georgia" panose="02040502050405020303" pitchFamily="18" charset="0"/>
              </a:rPr>
              <a:t>Pourquoi elle est en </a:t>
            </a:r>
            <a:r>
              <a:rPr lang="it-IT" dirty="0" err="1">
                <a:latin typeface="Georgia" panose="02040502050405020303" pitchFamily="18" charset="0"/>
              </a:rPr>
              <a:t>voie</a:t>
            </a:r>
            <a:r>
              <a:rPr lang="it-IT" dirty="0">
                <a:latin typeface="Georgia" panose="02040502050405020303" pitchFamily="18" charset="0"/>
              </a:rPr>
              <a:t> de </a:t>
            </a:r>
            <a:r>
              <a:rPr lang="it-IT" dirty="0" err="1">
                <a:latin typeface="Georgia" panose="02040502050405020303" pitchFamily="18" charset="0"/>
              </a:rPr>
              <a:t>disparition</a:t>
            </a:r>
            <a:r>
              <a:rPr lang="it-IT" dirty="0"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2421AEE-AA53-4996-B71B-7CAE436A588C}"/>
              </a:ext>
            </a:extLst>
          </p:cNvPr>
          <p:cNvSpPr/>
          <p:nvPr/>
        </p:nvSpPr>
        <p:spPr>
          <a:xfrm>
            <a:off x="103163" y="1075904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 qui est en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menacer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survie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rapace est:</a:t>
            </a:r>
          </a:p>
          <a:p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disparition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paturages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 les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montagnes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 cause de la forte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diminution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de l’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abandon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élevage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la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conséquente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transformation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son habitat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naturel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costruction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intensive de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routes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qui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diminuent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espaces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son habitat;</a:t>
            </a:r>
            <a:b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présence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lignes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électriques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qui trop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souvent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sont la cause de l’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électrocution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cet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animal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escalades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 les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parois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rocheuses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la par de l’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homme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poussent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abandonner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nids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b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braconnage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la chasse 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limitnent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son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champs d’action.</a:t>
            </a:r>
          </a:p>
        </p:txBody>
      </p:sp>
      <p:pic>
        <p:nvPicPr>
          <p:cNvPr id="2050" name="Picture 2" descr="Risultati immagini per Aquila reale morta">
            <a:extLst>
              <a:ext uri="{FF2B5EF4-FFF2-40B4-BE49-F238E27FC236}">
                <a16:creationId xmlns:a16="http://schemas.microsoft.com/office/drawing/2014/main" id="{09DA7436-2F4E-40A6-9674-3A66ED2E0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12" y="4037654"/>
            <a:ext cx="3601025" cy="270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Aquila reale morta">
            <a:extLst>
              <a:ext uri="{FF2B5EF4-FFF2-40B4-BE49-F238E27FC236}">
                <a16:creationId xmlns:a16="http://schemas.microsoft.com/office/drawing/2014/main" id="{5D7AE467-7870-4569-9542-EA92ADBBB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12" y="1075904"/>
            <a:ext cx="5107460" cy="28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3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7B9027-8593-4CC9-8245-6A571AE5A95B}"/>
              </a:ext>
            </a:extLst>
          </p:cNvPr>
          <p:cNvSpPr txBox="1"/>
          <p:nvPr/>
        </p:nvSpPr>
        <p:spPr>
          <a:xfrm>
            <a:off x="562707" y="548641"/>
            <a:ext cx="10213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Georgia" panose="02040502050405020303" pitchFamily="18" charset="0"/>
              </a:rPr>
              <a:t>MAIS TOI QU’EST-CE QUE TU ES EN TRAIN DE FAIRE POUR ARRETER TOUT CELA?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F94AC3-376A-44B7-99AB-03BA4EEDAC98}"/>
              </a:ext>
            </a:extLst>
          </p:cNvPr>
          <p:cNvSpPr txBox="1"/>
          <p:nvPr/>
        </p:nvSpPr>
        <p:spPr>
          <a:xfrm>
            <a:off x="562707" y="1969710"/>
            <a:ext cx="8131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 le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territoire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italien, en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particulier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dans les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zones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où l’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aigle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royale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fait son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nid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on trouve de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nombreux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projets qui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visent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 la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protection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son habitat. Par exemple:</a:t>
            </a:r>
          </a:p>
          <a:p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Projet de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préservation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Aigle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royale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du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Hibou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dans le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Parc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l'Aspromonte;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projet en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entre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tra Enel e Lipu-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BirdLife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Italia;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projet d’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l’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Aigle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royale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dans les Alpes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Frioul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0473296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271</TotalTime>
  <Words>397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Century Gothic</vt:lpstr>
      <vt:lpstr>Georgia</vt:lpstr>
      <vt:lpstr>Tahoma</vt:lpstr>
      <vt:lpstr>Wingdings 3</vt:lpstr>
      <vt:lpstr>Sezione</vt:lpstr>
      <vt:lpstr>L’aigle royale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Pourquoi elle est en voie de disparition?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AQUILA REALE</dc:title>
  <dc:creator>giuseppe lulli</dc:creator>
  <cp:lastModifiedBy>MC Pizzi</cp:lastModifiedBy>
  <cp:revision>31</cp:revision>
  <dcterms:created xsi:type="dcterms:W3CDTF">2019-05-09T13:27:25Z</dcterms:created>
  <dcterms:modified xsi:type="dcterms:W3CDTF">2019-05-21T07:33:18Z</dcterms:modified>
</cp:coreProperties>
</file>