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4DFFC"/>
    <a:srgbClr val="83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7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93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07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0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95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8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73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3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3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3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9AF5-F90A-4B0C-9985-7065574D5235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9338-969F-43A7-9C5F-B4621BDCD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3F5FB"/>
            </a:gs>
            <a:gs pos="50000">
              <a:srgbClr val="B4DFFC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1016" y="383426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endParaRPr lang="it-IT" sz="3200" b="1" dirty="0">
              <a:latin typeface="AR JULIAN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4814"/>
            <a:ext cx="44767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" y="1171266"/>
            <a:ext cx="4399314" cy="3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55576" y="42389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Lucida Bright" pitchFamily="18" charset="0"/>
              </a:rPr>
              <a:t>AVANT</a:t>
            </a:r>
            <a:endParaRPr lang="it-IT" sz="3600" b="1" dirty="0">
              <a:latin typeface="Lucida Bright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6359" y="30017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Lucida Bright" pitchFamily="18" charset="0"/>
              </a:rPr>
              <a:t>APRÈS</a:t>
            </a:r>
            <a:endParaRPr lang="it-IT" sz="3200" b="1" dirty="0">
              <a:latin typeface="Lucida Bright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9679" y="275704"/>
            <a:ext cx="8791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>
                <a:solidFill>
                  <a:prstClr val="black"/>
                </a:solidFill>
                <a:latin typeface="AR JULIAN" pitchFamily="2" charset="0"/>
              </a:rPr>
              <a:t>LES FONTAINES DE CAPRANICA PRENESTINA</a:t>
            </a:r>
            <a:endParaRPr lang="it-IT" sz="3200" b="1" dirty="0">
              <a:solidFill>
                <a:prstClr val="black"/>
              </a:solidFill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3F5FB"/>
            </a:gs>
            <a:gs pos="50000">
              <a:srgbClr val="B4DFFC"/>
            </a:gs>
            <a:gs pos="100000">
              <a:schemeClr val="tx2">
                <a:lumMod val="60000"/>
                <a:lumOff val="4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3" y="2132856"/>
            <a:ext cx="6771641" cy="44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85627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VOICI LA FONTAINE EN BAS. AU DÉBUT, IL ÉTAIT UTILISÉ POUR LAVER LES VÊTEMENTS ET PRENDRE DE L'EAU POUR DES USAGES HYGIÉNIQUES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AR JULIAN" pitchFamily="2" charset="0"/>
              </a:rPr>
              <a:t>FONTANA A VALLE ! </a:t>
            </a:r>
            <a:endParaRPr lang="it-IT" sz="3600" b="1" dirty="0"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3F5FB"/>
            </a:gs>
            <a:gs pos="50000">
              <a:srgbClr val="B4DFFC"/>
            </a:gs>
            <a:gs pos="100000">
              <a:schemeClr val="tx2">
                <a:lumMod val="60000"/>
                <a:lumOff val="4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87" y="1340768"/>
            <a:ext cx="33411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-406" r="-2" b="49612"/>
          <a:stretch/>
        </p:blipFill>
        <p:spPr bwMode="auto">
          <a:xfrm rot="592210">
            <a:off x="351290" y="2671736"/>
            <a:ext cx="5210899" cy="42374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270000" stA="0" dist="127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35696" y="16774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 JULIAN" pitchFamily="2" charset="0"/>
              </a:rPr>
              <a:t>FONTANA DI SAN ROCCO!</a:t>
            </a:r>
            <a:endParaRPr lang="it-IT" sz="3200" b="1" dirty="0">
              <a:latin typeface="AR JULIAN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908720"/>
            <a:ext cx="458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LA FONTAINE DE SAN ROCCO ÉTAIT UTILISÉE POUR PRENDRE DE L'EAU À BOIRE. AUJOURD'HUI CETTE FONTAINE N'EXISTE PLUS CAR ELLE A ÉTÉ DÉTRUITE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38891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64</Words>
  <Application>Microsoft Office PowerPoint</Application>
  <PresentationFormat>Presentazione su schermo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Windows User</cp:lastModifiedBy>
  <cp:revision>10</cp:revision>
  <dcterms:created xsi:type="dcterms:W3CDTF">2019-03-21T15:13:10Z</dcterms:created>
  <dcterms:modified xsi:type="dcterms:W3CDTF">2019-03-21T21:05:30Z</dcterms:modified>
</cp:coreProperties>
</file>