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8" r:id="rId10"/>
    <p:sldId id="279" r:id="rId11"/>
    <p:sldId id="265" r:id="rId12"/>
    <p:sldId id="266" r:id="rId13"/>
    <p:sldId id="267" r:id="rId14"/>
    <p:sldId id="268" r:id="rId15"/>
    <p:sldId id="280" r:id="rId16"/>
    <p:sldId id="269" r:id="rId17"/>
    <p:sldId id="270" r:id="rId18"/>
    <p:sldId id="281" r:id="rId19"/>
    <p:sldId id="271" r:id="rId20"/>
    <p:sldId id="283" r:id="rId21"/>
    <p:sldId id="282" r:id="rId22"/>
    <p:sldId id="273" r:id="rId23"/>
    <p:sldId id="28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4155">
            <a:off x="2771413" y="-2145289"/>
            <a:ext cx="5429972" cy="1026740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BB70BF-5112-41D3-B450-1A9FE9B4C825}"/>
              </a:ext>
            </a:extLst>
          </p:cNvPr>
          <p:cNvSpPr txBox="1"/>
          <p:nvPr/>
        </p:nvSpPr>
        <p:spPr>
          <a:xfrm>
            <a:off x="1114425" y="1038225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Viola Proietti 3F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0804715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887" y="-2677886"/>
            <a:ext cx="6361611" cy="1171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7420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865" y="-2666864"/>
            <a:ext cx="6370591" cy="117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64993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824" y="-2664821"/>
            <a:ext cx="6400800" cy="117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4816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4743" y="-2667137"/>
            <a:ext cx="6380963" cy="117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1839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0950" y="-2690949"/>
            <a:ext cx="6361611" cy="117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23493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7725" y="-2660605"/>
            <a:ext cx="6341935" cy="117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444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1761" y="-2651758"/>
            <a:ext cx="6400800" cy="117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178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9113" y="-2679111"/>
            <a:ext cx="6385287" cy="1174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0786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1275" y="-2693182"/>
            <a:ext cx="6380961" cy="117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48312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2666044" y="-2666048"/>
            <a:ext cx="6385289" cy="117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2752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0531" y="-2610532"/>
            <a:ext cx="6561636" cy="11782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22504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9113" y="-2680535"/>
            <a:ext cx="6393033" cy="1169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75339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9357" y="-2639356"/>
            <a:ext cx="6425610" cy="1170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66791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886" y="-2677889"/>
            <a:ext cx="6374675" cy="117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19961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 rot="21375468">
            <a:off x="2342452" y="1021075"/>
            <a:ext cx="5374049" cy="1299681"/>
          </a:xfrm>
        </p:spPr>
        <p:txBody>
          <a:bodyPr>
            <a:normAutofit fontScale="90000"/>
          </a:bodyPr>
          <a:lstStyle/>
          <a:p>
            <a:r>
              <a:rPr lang="it-IT" sz="13000" dirty="0"/>
              <a:t>The end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1420000">
            <a:off x="989909" y="3279157"/>
            <a:ext cx="8336581" cy="550333"/>
          </a:xfrm>
        </p:spPr>
        <p:txBody>
          <a:bodyPr/>
          <a:lstStyle/>
          <a:p>
            <a:r>
              <a:rPr lang="it-IT" sz="4800" dirty="0" err="1"/>
              <a:t>Produced</a:t>
            </a:r>
            <a:r>
              <a:rPr lang="it-IT" sz="4800" dirty="0"/>
              <a:t> By Viola proietti  3F</a:t>
            </a:r>
          </a:p>
        </p:txBody>
      </p:sp>
    </p:spTree>
    <p:extLst>
      <p:ext uri="{BB962C8B-B14F-4D97-AF65-F5344CB8AC3E}">
        <p14:creationId xmlns:p14="http://schemas.microsoft.com/office/powerpoint/2010/main" val="187743684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2174" y="-2692173"/>
            <a:ext cx="6385287" cy="1176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763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824" y="-2664824"/>
            <a:ext cx="6387737" cy="117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9577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3091" y="-2673090"/>
            <a:ext cx="6371206" cy="117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031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7887" y="-2677884"/>
            <a:ext cx="6374674" cy="117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5567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666046" y="-2666050"/>
            <a:ext cx="6385288" cy="117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811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5230" y="-2645232"/>
            <a:ext cx="6413864" cy="117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8135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5229" y="-2645227"/>
            <a:ext cx="6400800" cy="116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6420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75</TotalTime>
  <Words>10</Words>
  <Application>Microsoft Office PowerPoint</Application>
  <PresentationFormat>Widescreen</PresentationFormat>
  <Paragraphs>3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Arial</vt:lpstr>
      <vt:lpstr>Impact</vt:lpstr>
      <vt:lpstr>Evento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VPc</dc:creator>
  <cp:lastModifiedBy>MC Pizzi</cp:lastModifiedBy>
  <cp:revision>12</cp:revision>
  <dcterms:created xsi:type="dcterms:W3CDTF">2019-01-19T10:32:21Z</dcterms:created>
  <dcterms:modified xsi:type="dcterms:W3CDTF">2019-01-31T10:27:35Z</dcterms:modified>
</cp:coreProperties>
</file>