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Les gestes pour économiser l’eau.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29460" y="3531204"/>
            <a:ext cx="3186186" cy="977621"/>
          </a:xfrm>
        </p:spPr>
        <p:txBody>
          <a:bodyPr/>
          <a:lstStyle/>
          <a:p>
            <a:r>
              <a:rPr lang="it-IT" dirty="0"/>
              <a:t>Realisé par begaj marko.</a:t>
            </a:r>
          </a:p>
        </p:txBody>
      </p:sp>
    </p:spTree>
    <p:extLst>
      <p:ext uri="{BB962C8B-B14F-4D97-AF65-F5344CB8AC3E}">
        <p14:creationId xmlns:p14="http://schemas.microsoft.com/office/powerpoint/2010/main" val="31796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5454" y="752268"/>
            <a:ext cx="5824432" cy="1049235"/>
          </a:xfrm>
        </p:spPr>
        <p:txBody>
          <a:bodyPr/>
          <a:lstStyle/>
          <a:p>
            <a:r>
              <a:rPr lang="it-IT" dirty="0"/>
              <a:t>Fermer l’eau quand elle n’est </a:t>
            </a:r>
            <a:r>
              <a:rPr lang="it-IT" dirty="0" err="1"/>
              <a:t>pas</a:t>
            </a:r>
            <a:r>
              <a:rPr lang="it-IT" dirty="0"/>
              <a:t> nécessaire.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436914" y="2142309"/>
            <a:ext cx="25080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Fermer l’eau quand elle n’est pas nécessaire est un </a:t>
            </a:r>
            <a:r>
              <a:rPr lang="it-IT" dirty="0" err="1"/>
              <a:t>geste</a:t>
            </a:r>
            <a:r>
              <a:rPr lang="it-IT" dirty="0"/>
              <a:t> très </a:t>
            </a:r>
            <a:r>
              <a:rPr lang="it-IT" dirty="0" err="1"/>
              <a:t>important</a:t>
            </a:r>
            <a:r>
              <a:rPr lang="it-IT" dirty="0"/>
              <a:t>, </a:t>
            </a:r>
            <a:r>
              <a:rPr lang="it-IT" dirty="0" err="1"/>
              <a:t>même</a:t>
            </a:r>
            <a:r>
              <a:rPr lang="it-IT" dirty="0"/>
              <a:t> si c’est pendant quelques seconde.</a:t>
            </a:r>
          </a:p>
          <a:p>
            <a:r>
              <a:rPr lang="it-IT" dirty="0"/>
              <a:t>Il est nécessaire d’économiser l’eau qui </a:t>
            </a:r>
            <a:r>
              <a:rPr lang="it-IT" dirty="0" err="1"/>
              <a:t>sort</a:t>
            </a:r>
            <a:r>
              <a:rPr lang="it-IT" dirty="0"/>
              <a:t> des </a:t>
            </a:r>
            <a:r>
              <a:rPr lang="it-IT" dirty="0" err="1"/>
              <a:t>robinets</a:t>
            </a:r>
            <a:r>
              <a:rPr lang="it-IT" dirty="0"/>
              <a:t>, parce que son </a:t>
            </a:r>
            <a:r>
              <a:rPr lang="it-IT" dirty="0" err="1"/>
              <a:t>utilisation</a:t>
            </a:r>
            <a:r>
              <a:rPr lang="it-IT" dirty="0"/>
              <a:t> massive </a:t>
            </a:r>
            <a:r>
              <a:rPr lang="it-IT" dirty="0" err="1"/>
              <a:t>provoque</a:t>
            </a:r>
            <a:r>
              <a:rPr lang="it-IT" dirty="0"/>
              <a:t> des </a:t>
            </a:r>
            <a:r>
              <a:rPr lang="it-IT" dirty="0" err="1"/>
              <a:t>graves</a:t>
            </a:r>
            <a:r>
              <a:rPr lang="it-IT" dirty="0"/>
              <a:t> </a:t>
            </a:r>
            <a:r>
              <a:rPr lang="it-IT" dirty="0" err="1"/>
              <a:t>assèchements</a:t>
            </a:r>
            <a:r>
              <a:rPr lang="it-IT" dirty="0"/>
              <a:t> des </a:t>
            </a:r>
            <a:r>
              <a:rPr lang="it-IT" dirty="0" err="1"/>
              <a:t>nappes</a:t>
            </a:r>
            <a:r>
              <a:rPr lang="it-IT" dirty="0"/>
              <a:t> </a:t>
            </a:r>
            <a:r>
              <a:rPr lang="it-IT" dirty="0" err="1"/>
              <a:t>phréatiques</a:t>
            </a:r>
            <a:r>
              <a:rPr lang="it-IT" dirty="0"/>
              <a:t>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603" y="3693715"/>
            <a:ext cx="4162425" cy="217086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781" y="1935177"/>
            <a:ext cx="3823024" cy="215045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138" y="1801503"/>
            <a:ext cx="2326309" cy="2203676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686" y="3851008"/>
            <a:ext cx="1604145" cy="201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33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Réutiliser</a:t>
            </a:r>
            <a:r>
              <a:rPr lang="it-IT" dirty="0"/>
              <a:t> l’eau pour </a:t>
            </a:r>
            <a:r>
              <a:rPr lang="it-IT" dirty="0" err="1"/>
              <a:t>arrosser</a:t>
            </a:r>
            <a:r>
              <a:rPr lang="it-IT" dirty="0"/>
              <a:t> le </a:t>
            </a:r>
            <a:r>
              <a:rPr lang="it-IT" dirty="0" err="1"/>
              <a:t>jardin</a:t>
            </a:r>
            <a:r>
              <a:rPr lang="it-IT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58983" y="2416629"/>
            <a:ext cx="2220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L’eau </a:t>
            </a:r>
            <a:r>
              <a:rPr lang="it-IT" dirty="0" err="1"/>
              <a:t>utilisée</a:t>
            </a:r>
            <a:r>
              <a:rPr lang="it-IT" dirty="0"/>
              <a:t> dans la cuisine est très </a:t>
            </a:r>
            <a:r>
              <a:rPr lang="it-IT" dirty="0" err="1"/>
              <a:t>abondante</a:t>
            </a:r>
            <a:r>
              <a:rPr lang="it-IT" dirty="0"/>
              <a:t>, pour ne pas la </a:t>
            </a:r>
            <a:r>
              <a:rPr lang="it-IT" dirty="0" err="1"/>
              <a:t>gaspiller</a:t>
            </a:r>
            <a:r>
              <a:rPr lang="it-IT" dirty="0"/>
              <a:t> pas, on se peut </a:t>
            </a:r>
            <a:r>
              <a:rPr lang="it-IT" dirty="0" err="1"/>
              <a:t>arrosser</a:t>
            </a:r>
            <a:r>
              <a:rPr lang="it-IT" dirty="0"/>
              <a:t> le </a:t>
            </a:r>
            <a:r>
              <a:rPr lang="it-IT" dirty="0" err="1"/>
              <a:t>jardin</a:t>
            </a:r>
            <a:r>
              <a:rPr lang="it-IT" dirty="0"/>
              <a:t> avec l’eau qui est </a:t>
            </a:r>
            <a:r>
              <a:rPr lang="it-IT" dirty="0" err="1"/>
              <a:t>avancée</a:t>
            </a:r>
            <a:r>
              <a:rPr lang="it-IT" dirty="0"/>
              <a:t>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16" y="2021441"/>
            <a:ext cx="3648891" cy="242651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656" y="2210273"/>
            <a:ext cx="2162864" cy="204884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455" y="3337395"/>
            <a:ext cx="3630796" cy="260321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3742323"/>
            <a:ext cx="1591083" cy="199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7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Laver</a:t>
            </a:r>
            <a:r>
              <a:rPr lang="it-IT" dirty="0"/>
              <a:t> </a:t>
            </a:r>
            <a:r>
              <a:rPr lang="it-IT" dirty="0" err="1"/>
              <a:t>autant</a:t>
            </a:r>
            <a:r>
              <a:rPr lang="it-IT" dirty="0"/>
              <a:t> de </a:t>
            </a:r>
            <a:r>
              <a:rPr lang="it-IT" dirty="0" err="1"/>
              <a:t>vêtements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un </a:t>
            </a:r>
            <a:r>
              <a:rPr lang="it-IT" dirty="0" err="1"/>
              <a:t>cycle</a:t>
            </a:r>
            <a:r>
              <a:rPr lang="it-IT" dirty="0"/>
              <a:t> de la machine à </a:t>
            </a:r>
            <a:r>
              <a:rPr lang="it-IT" dirty="0" err="1"/>
              <a:t>laver</a:t>
            </a:r>
            <a:r>
              <a:rPr lang="it-IT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11235" y="2286000"/>
            <a:ext cx="2129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</a:t>
            </a:r>
            <a:r>
              <a:rPr lang="it-IT" dirty="0" err="1"/>
              <a:t>cycle</a:t>
            </a:r>
            <a:r>
              <a:rPr lang="it-IT" dirty="0"/>
              <a:t> de machine à </a:t>
            </a:r>
            <a:r>
              <a:rPr lang="it-IT" dirty="0" err="1"/>
              <a:t>laver</a:t>
            </a:r>
            <a:r>
              <a:rPr lang="it-IT" dirty="0"/>
              <a:t> </a:t>
            </a:r>
            <a:r>
              <a:rPr lang="it-IT" dirty="0" err="1"/>
              <a:t>utilise</a:t>
            </a:r>
            <a:r>
              <a:rPr lang="it-IT" dirty="0"/>
              <a:t> </a:t>
            </a:r>
            <a:r>
              <a:rPr lang="it-IT" dirty="0" err="1"/>
              <a:t>beaucoup</a:t>
            </a:r>
            <a:r>
              <a:rPr lang="it-IT" dirty="0"/>
              <a:t> d’eau, il est </a:t>
            </a:r>
            <a:r>
              <a:rPr lang="it-IT" dirty="0" err="1"/>
              <a:t>donc</a:t>
            </a:r>
            <a:r>
              <a:rPr lang="it-IT" dirty="0"/>
              <a:t> </a:t>
            </a:r>
            <a:r>
              <a:rPr lang="it-IT" dirty="0" err="1"/>
              <a:t>conseillé</a:t>
            </a:r>
            <a:r>
              <a:rPr lang="it-IT" dirty="0"/>
              <a:t> d’</a:t>
            </a:r>
            <a:r>
              <a:rPr lang="it-IT" dirty="0" err="1"/>
              <a:t>augmenter</a:t>
            </a:r>
            <a:r>
              <a:rPr lang="it-IT" dirty="0"/>
              <a:t> le </a:t>
            </a:r>
            <a:r>
              <a:rPr lang="it-IT" dirty="0" err="1"/>
              <a:t>nombre</a:t>
            </a:r>
            <a:r>
              <a:rPr lang="it-IT" dirty="0"/>
              <a:t> de </a:t>
            </a:r>
            <a:r>
              <a:rPr lang="it-IT" dirty="0" err="1"/>
              <a:t>vêtements</a:t>
            </a:r>
            <a:r>
              <a:rPr lang="it-IT" dirty="0"/>
              <a:t> à </a:t>
            </a:r>
            <a:r>
              <a:rPr lang="it-IT" dirty="0" err="1"/>
              <a:t>chaque</a:t>
            </a:r>
            <a:r>
              <a:rPr lang="it-IT" dirty="0"/>
              <a:t> </a:t>
            </a:r>
            <a:r>
              <a:rPr lang="it-IT" dirty="0" err="1"/>
              <a:t>cycle</a:t>
            </a:r>
            <a:r>
              <a:rPr lang="it-IT" dirty="0"/>
              <a:t> et par </a:t>
            </a:r>
            <a:r>
              <a:rPr lang="it-IT" dirty="0" err="1"/>
              <a:t>conséquent</a:t>
            </a:r>
            <a:r>
              <a:rPr lang="it-IT" dirty="0"/>
              <a:t> </a:t>
            </a:r>
            <a:r>
              <a:rPr lang="it-IT" dirty="0" err="1"/>
              <a:t>réduire</a:t>
            </a:r>
            <a:r>
              <a:rPr lang="it-IT" dirty="0"/>
              <a:t> le </a:t>
            </a:r>
            <a:r>
              <a:rPr lang="it-IT" dirty="0" err="1"/>
              <a:t>nombre</a:t>
            </a:r>
            <a:r>
              <a:rPr lang="it-IT" dirty="0"/>
              <a:t> de </a:t>
            </a:r>
            <a:r>
              <a:rPr lang="it-IT" dirty="0" err="1"/>
              <a:t>cycles</a:t>
            </a:r>
            <a:r>
              <a:rPr lang="it-IT" dirty="0"/>
              <a:t>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297" y="1965961"/>
            <a:ext cx="3651794" cy="205413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682" y="2147548"/>
            <a:ext cx="1623031" cy="153747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039" y="3685020"/>
            <a:ext cx="3634377" cy="204433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227" y="3685020"/>
            <a:ext cx="1569555" cy="197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8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Utiliser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appareils</a:t>
            </a:r>
            <a:r>
              <a:rPr lang="it-IT" dirty="0"/>
              <a:t> d’</a:t>
            </a:r>
            <a:r>
              <a:rPr lang="it-IT" dirty="0" err="1"/>
              <a:t>économie</a:t>
            </a:r>
            <a:r>
              <a:rPr lang="it-IT" dirty="0"/>
              <a:t> d’eau.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228725" y="2299063"/>
            <a:ext cx="22329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Les nouveaux </a:t>
            </a:r>
            <a:r>
              <a:rPr lang="it-IT" dirty="0" err="1"/>
              <a:t>appareils</a:t>
            </a:r>
            <a:r>
              <a:rPr lang="it-IT" dirty="0"/>
              <a:t> </a:t>
            </a:r>
            <a:r>
              <a:rPr lang="it-IT" dirty="0" err="1"/>
              <a:t>réduisent</a:t>
            </a:r>
            <a:r>
              <a:rPr lang="it-IT" dirty="0"/>
              <a:t> </a:t>
            </a:r>
            <a:r>
              <a:rPr lang="it-IT" dirty="0" err="1"/>
              <a:t>considérablement</a:t>
            </a:r>
            <a:r>
              <a:rPr lang="it-IT" dirty="0"/>
              <a:t> la </a:t>
            </a:r>
            <a:r>
              <a:rPr lang="it-IT" dirty="0" err="1"/>
              <a:t>consommation</a:t>
            </a:r>
            <a:r>
              <a:rPr lang="it-IT" dirty="0"/>
              <a:t> d’eau et </a:t>
            </a:r>
            <a:r>
              <a:rPr lang="it-IT" dirty="0" err="1"/>
              <a:t>apportent</a:t>
            </a:r>
            <a:r>
              <a:rPr lang="it-IT" dirty="0"/>
              <a:t> de </a:t>
            </a:r>
            <a:r>
              <a:rPr lang="it-IT" dirty="0" err="1"/>
              <a:t>grands</a:t>
            </a:r>
            <a:r>
              <a:rPr lang="it-IT" dirty="0"/>
              <a:t> </a:t>
            </a:r>
            <a:r>
              <a:rPr lang="it-IT" dirty="0" err="1"/>
              <a:t>avantages</a:t>
            </a:r>
            <a:r>
              <a:rPr lang="it-IT" dirty="0"/>
              <a:t> pour l’</a:t>
            </a:r>
            <a:r>
              <a:rPr lang="it-IT" dirty="0" err="1"/>
              <a:t>environnement</a:t>
            </a:r>
            <a:r>
              <a:rPr lang="it-IT" dirty="0"/>
              <a:t>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41" y="1963239"/>
            <a:ext cx="3366407" cy="336640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867" y="3051459"/>
            <a:ext cx="1890577" cy="179091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171" y="1993377"/>
            <a:ext cx="2498683" cy="333626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063" y="2852587"/>
            <a:ext cx="1477118" cy="185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9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Laver</a:t>
            </a:r>
            <a:r>
              <a:rPr lang="it-IT" dirty="0"/>
              <a:t> la </a:t>
            </a:r>
            <a:r>
              <a:rPr lang="it-IT" dirty="0" err="1"/>
              <a:t>voiture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l’</a:t>
            </a:r>
            <a:r>
              <a:rPr lang="it-IT" dirty="0" err="1"/>
              <a:t>éponge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23851" y="2351314"/>
            <a:ext cx="2377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Laver</a:t>
            </a:r>
            <a:r>
              <a:rPr lang="it-IT" dirty="0"/>
              <a:t> la </a:t>
            </a:r>
            <a:r>
              <a:rPr lang="it-IT" dirty="0" err="1"/>
              <a:t>voiture</a:t>
            </a:r>
            <a:r>
              <a:rPr lang="it-IT" dirty="0"/>
              <a:t> avec un jet d’eau </a:t>
            </a:r>
            <a:r>
              <a:rPr lang="it-IT" dirty="0" err="1"/>
              <a:t>continu</a:t>
            </a:r>
            <a:r>
              <a:rPr lang="it-IT" dirty="0"/>
              <a:t> </a:t>
            </a:r>
            <a:r>
              <a:rPr lang="it-IT" dirty="0" err="1"/>
              <a:t>implique</a:t>
            </a:r>
            <a:r>
              <a:rPr lang="it-IT" dirty="0"/>
              <a:t> l’</a:t>
            </a:r>
            <a:r>
              <a:rPr lang="it-IT" dirty="0" err="1"/>
              <a:t>utilisation</a:t>
            </a:r>
            <a:r>
              <a:rPr lang="it-IT" dirty="0"/>
              <a:t> de </a:t>
            </a:r>
            <a:r>
              <a:rPr lang="it-IT" dirty="0" err="1"/>
              <a:t>grandes</a:t>
            </a:r>
            <a:r>
              <a:rPr lang="it-IT" dirty="0"/>
              <a:t> </a:t>
            </a:r>
            <a:r>
              <a:rPr lang="it-IT" dirty="0" err="1"/>
              <a:t>quantités</a:t>
            </a:r>
            <a:r>
              <a:rPr lang="it-IT" dirty="0"/>
              <a:t> d’eau; avec l’</a:t>
            </a:r>
            <a:r>
              <a:rPr lang="it-IT" dirty="0" err="1"/>
              <a:t>utilisation</a:t>
            </a:r>
            <a:r>
              <a:rPr lang="it-IT" dirty="0"/>
              <a:t> d’une </a:t>
            </a:r>
            <a:r>
              <a:rPr lang="it-IT" dirty="0" err="1"/>
              <a:t>éponge</a:t>
            </a:r>
            <a:r>
              <a:rPr lang="it-IT" dirty="0"/>
              <a:t> et d’un </a:t>
            </a:r>
            <a:r>
              <a:rPr lang="it-IT" dirty="0" err="1"/>
              <a:t>seau</a:t>
            </a:r>
            <a:r>
              <a:rPr lang="it-IT" dirty="0"/>
              <a:t> on n’</a:t>
            </a:r>
            <a:r>
              <a:rPr lang="it-IT" dirty="0" err="1"/>
              <a:t>utilise</a:t>
            </a:r>
            <a:r>
              <a:rPr lang="it-IT" dirty="0"/>
              <a:t> pas plus </a:t>
            </a:r>
            <a:r>
              <a:rPr lang="it-IT" dirty="0" err="1"/>
              <a:t>qu’un</a:t>
            </a:r>
            <a:r>
              <a:rPr lang="it-IT" dirty="0"/>
              <a:t> </a:t>
            </a:r>
            <a:r>
              <a:rPr lang="it-IT" dirty="0" err="1"/>
              <a:t>seau</a:t>
            </a:r>
            <a:r>
              <a:rPr lang="it-IT" dirty="0"/>
              <a:t> d’eau.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818" y="1984466"/>
            <a:ext cx="3646981" cy="186907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79" y="1934732"/>
            <a:ext cx="2078094" cy="196854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462" y="3505476"/>
            <a:ext cx="4187951" cy="206896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395" y="3528888"/>
            <a:ext cx="1627686" cy="204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9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Utiliser</a:t>
            </a:r>
            <a:r>
              <a:rPr lang="it-IT" dirty="0"/>
              <a:t> un </a:t>
            </a:r>
            <a:r>
              <a:rPr lang="it-IT" dirty="0" err="1"/>
              <a:t>chasse</a:t>
            </a:r>
            <a:r>
              <a:rPr lang="it-IT" dirty="0"/>
              <a:t> d’eau </a:t>
            </a:r>
            <a:r>
              <a:rPr lang="it-IT" dirty="0" err="1"/>
              <a:t>avec</a:t>
            </a:r>
            <a:r>
              <a:rPr lang="it-IT" dirty="0"/>
              <a:t> le double </a:t>
            </a:r>
            <a:r>
              <a:rPr lang="it-IT" dirty="0" err="1"/>
              <a:t>bouton</a:t>
            </a:r>
            <a:r>
              <a:rPr lang="it-IT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397726" y="2560320"/>
            <a:ext cx="2442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Les </a:t>
            </a:r>
            <a:r>
              <a:rPr lang="it-IT" dirty="0" err="1"/>
              <a:t>communes</a:t>
            </a:r>
            <a:r>
              <a:rPr lang="it-IT" dirty="0"/>
              <a:t> </a:t>
            </a:r>
            <a:r>
              <a:rPr lang="it-IT" dirty="0" err="1"/>
              <a:t>chasses</a:t>
            </a:r>
            <a:r>
              <a:rPr lang="it-IT" dirty="0"/>
              <a:t> d’eau </a:t>
            </a:r>
            <a:r>
              <a:rPr lang="it-IT" dirty="0" err="1"/>
              <a:t>utilisent</a:t>
            </a:r>
            <a:r>
              <a:rPr lang="it-IT" dirty="0"/>
              <a:t> </a:t>
            </a:r>
            <a:r>
              <a:rPr lang="it-IT" dirty="0" err="1"/>
              <a:t>grandes</a:t>
            </a:r>
            <a:r>
              <a:rPr lang="it-IT" dirty="0"/>
              <a:t> </a:t>
            </a:r>
            <a:r>
              <a:rPr lang="it-IT" dirty="0" err="1"/>
              <a:t>quantités</a:t>
            </a:r>
            <a:r>
              <a:rPr lang="it-IT" dirty="0"/>
              <a:t> d’eau, </a:t>
            </a:r>
            <a:r>
              <a:rPr lang="it-IT" dirty="0" err="1"/>
              <a:t>même</a:t>
            </a:r>
            <a:r>
              <a:rPr lang="it-IT" dirty="0"/>
              <a:t> si il </a:t>
            </a:r>
            <a:r>
              <a:rPr lang="it-IT" dirty="0" err="1"/>
              <a:t>n’y</a:t>
            </a:r>
            <a:r>
              <a:rPr lang="it-IT" dirty="0"/>
              <a:t> a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besoin</a:t>
            </a:r>
            <a:r>
              <a:rPr lang="it-IT" dirty="0"/>
              <a:t>.</a:t>
            </a:r>
          </a:p>
          <a:p>
            <a:r>
              <a:rPr lang="it-IT" dirty="0"/>
              <a:t>Les </a:t>
            </a:r>
            <a:r>
              <a:rPr lang="it-IT" dirty="0" err="1"/>
              <a:t>chasses</a:t>
            </a:r>
            <a:r>
              <a:rPr lang="it-IT" dirty="0"/>
              <a:t> d’eau à double </a:t>
            </a:r>
            <a:r>
              <a:rPr lang="it-IT" dirty="0" err="1"/>
              <a:t>bouton</a:t>
            </a:r>
            <a:r>
              <a:rPr lang="it-IT" dirty="0"/>
              <a:t> </a:t>
            </a:r>
            <a:r>
              <a:rPr lang="it-IT" dirty="0" err="1"/>
              <a:t>permettent</a:t>
            </a:r>
            <a:r>
              <a:rPr lang="it-IT" dirty="0"/>
              <a:t> d’utiliser moins d’ eau.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550" y="2413000"/>
            <a:ext cx="3232254" cy="193693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246" y="3696789"/>
            <a:ext cx="3733570" cy="2100133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326" y="2465252"/>
            <a:ext cx="1760928" cy="16681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581" y="3714482"/>
            <a:ext cx="1674185" cy="210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8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94335" y="739205"/>
            <a:ext cx="2937540" cy="1049235"/>
          </a:xfrm>
        </p:spPr>
        <p:txBody>
          <a:bodyPr/>
          <a:lstStyle/>
          <a:p>
            <a:r>
              <a:rPr lang="it-IT" dirty="0" err="1"/>
              <a:t>Conclusion</a:t>
            </a:r>
            <a:r>
              <a:rPr lang="it-IT" dirty="0"/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16183" y="2220685"/>
            <a:ext cx="7223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Notre avenir dépend de l’eau.</a:t>
            </a:r>
          </a:p>
          <a:p>
            <a:r>
              <a:rPr lang="fr-FR" sz="3200" dirty="0"/>
              <a:t>En suivant les conseils pour l’économiser, nous pouvons avoir un meilleur avenir.</a:t>
            </a:r>
          </a:p>
        </p:txBody>
      </p:sp>
    </p:spTree>
    <p:extLst>
      <p:ext uri="{BB962C8B-B14F-4D97-AF65-F5344CB8AC3E}">
        <p14:creationId xmlns:p14="http://schemas.microsoft.com/office/powerpoint/2010/main" val="22862747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TM10001114[[fn=Raccolta]]</Template>
  <TotalTime>87</TotalTime>
  <Words>261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Les gestes pour économiser l’eau.</vt:lpstr>
      <vt:lpstr>Fermer l’eau quand elle n’est pas nécessaire.</vt:lpstr>
      <vt:lpstr>Réutiliser l’eau pour arrosser le jardin.</vt:lpstr>
      <vt:lpstr>Laver autant de vêtements que possible avec un cycle de la machine à laver.</vt:lpstr>
      <vt:lpstr>Utiliser des appareils d’économie d’eau.</vt:lpstr>
      <vt:lpstr>Laver la voiture avec l’éponge</vt:lpstr>
      <vt:lpstr>Utiliser un chasse d’eau avec le double bouton.</vt:lpstr>
      <vt:lpstr>Conclusion.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gestes pour économiser l’eau.</dc:title>
  <dc:creator>Marko Begaj</dc:creator>
  <cp:lastModifiedBy>MC Pizzi</cp:lastModifiedBy>
  <cp:revision>10</cp:revision>
  <dcterms:created xsi:type="dcterms:W3CDTF">2019-03-19T19:46:34Z</dcterms:created>
  <dcterms:modified xsi:type="dcterms:W3CDTF">2019-03-20T06:10:05Z</dcterms:modified>
</cp:coreProperties>
</file>