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"/>
  </p:notesMasterIdLst>
  <p:handoutMasterIdLst>
    <p:handoutMasterId r:id="rId13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9-02-01T02:39:36.635" v="32" actId="790"/>
      <pc:docMkLst>
        <pc:docMk/>
      </pc:docMkLst>
      <pc:sldChg chg="modSp modNotes">
        <pc:chgData name="Fake Test User" userId="SID-0" providerId="Test" clId="FakeClientId" dt="2019-02-01T02:39:19.418" v="28" actId="790"/>
        <pc:sldMkLst>
          <pc:docMk/>
          <pc:sldMk cId="2135784908" sldId="259"/>
        </pc:sldMkLst>
        <pc:spChg chg="mod">
          <ac:chgData name="Fake Test User" userId="SID-0" providerId="Test" clId="FakeClientId" dt="2019-02-01T02:30:03.063" v="0" actId="790"/>
          <ac:spMkLst>
            <pc:docMk/>
            <pc:sldMk cId="2135784908" sldId="259"/>
            <ac:spMk id="2" creationId="{00000000-0000-0000-0000-000000000000}"/>
          </ac:spMkLst>
        </pc:spChg>
        <pc:spChg chg="mod">
          <ac:chgData name="Fake Test User" userId="SID-0" providerId="Test" clId="FakeClientId" dt="2019-02-01T02:30:03.063" v="0" actId="790"/>
          <ac:spMkLst>
            <pc:docMk/>
            <pc:sldMk cId="2135784908" sldId="259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9-02-01T02:39:23.792" v="29" actId="790"/>
        <pc:sldMkLst>
          <pc:docMk/>
          <pc:sldMk cId="1260473878" sldId="260"/>
        </pc:sldMkLst>
        <pc:spChg chg="mod">
          <ac:chgData name="Fake Test User" userId="SID-0" providerId="Test" clId="FakeClientId" dt="2019-02-01T02:31:11.355" v="4" actId="790"/>
          <ac:spMkLst>
            <pc:docMk/>
            <pc:sldMk cId="1260473878" sldId="260"/>
            <ac:spMk id="13" creationId="{00000000-0000-0000-0000-000000000000}"/>
          </ac:spMkLst>
        </pc:spChg>
        <pc:spChg chg="mod">
          <ac:chgData name="Fake Test User" userId="SID-0" providerId="Test" clId="FakeClientId" dt="2019-02-01T02:31:11.355" v="4" actId="790"/>
          <ac:spMkLst>
            <pc:docMk/>
            <pc:sldMk cId="1260473878" sldId="260"/>
            <ac:spMk id="14" creationId="{00000000-0000-0000-0000-000000000000}"/>
          </ac:spMkLst>
        </pc:spChg>
      </pc:sldChg>
      <pc:sldChg chg="mod modNotes">
        <pc:chgData name="Fake Test User" userId="SID-0" providerId="Test" clId="FakeClientId" dt="2019-02-01T02:39:27.949" v="30" actId="790"/>
        <pc:sldMkLst>
          <pc:docMk/>
          <pc:sldMk cId="3804297505" sldId="261"/>
        </pc:sldMkLst>
      </pc:sldChg>
      <pc:sldChg chg="modSp modNotes">
        <pc:chgData name="Fake Test User" userId="SID-0" providerId="Test" clId="FakeClientId" dt="2019-02-01T02:39:32.183" v="31" actId="790"/>
        <pc:sldMkLst>
          <pc:docMk/>
          <pc:sldMk cId="584969848" sldId="262"/>
        </pc:sldMkLst>
        <pc:spChg chg="mod">
          <ac:chgData name="Fake Test User" userId="SID-0" providerId="Test" clId="FakeClientId" dt="2019-02-01T02:31:25.870" v="6" actId="790"/>
          <ac:spMkLst>
            <pc:docMk/>
            <pc:sldMk cId="584969848" sldId="262"/>
            <ac:spMk id="2" creationId="{00000000-0000-0000-0000-000000000000}"/>
          </ac:spMkLst>
        </pc:spChg>
        <pc:spChg chg="mod">
          <ac:chgData name="Fake Test User" userId="SID-0" providerId="Test" clId="FakeClientId" dt="2019-02-01T02:31:25.870" v="6" actId="790"/>
          <ac:spMkLst>
            <pc:docMk/>
            <pc:sldMk cId="584969848" sldId="262"/>
            <ac:spMk id="11" creationId="{00000000-0000-0000-0000-000000000000}"/>
          </ac:spMkLst>
        </pc:spChg>
        <pc:graphicFrameChg chg="modGraphic">
          <ac:chgData name="Fake Test User" userId="SID-0" providerId="Test" clId="FakeClientId" dt="2019-02-01T02:31:34.588" v="8" actId="790"/>
          <ac:graphicFrameMkLst>
            <pc:docMk/>
            <pc:sldMk cId="584969848" sldId="262"/>
            <ac:graphicFrameMk id="4" creationId="{00000000-0000-0000-0000-000000000000}"/>
          </ac:graphicFrameMkLst>
        </pc:graphicFrameChg>
      </pc:sldChg>
      <pc:sldChg chg="modNotes">
        <pc:chgData name="Fake Test User" userId="SID-0" providerId="Test" clId="FakeClientId" dt="2019-02-01T02:39:36.635" v="32" actId="790"/>
        <pc:sldMkLst>
          <pc:docMk/>
          <pc:sldMk cId="4221454049" sldId="263"/>
        </pc:sldMkLst>
      </pc:sldChg>
      <pc:sldMasterChg chg="modSldLayout">
        <pc:chgData name="Fake Test User" userId="SID-0" providerId="Test" clId="FakeClientId" dt="2019-02-01T02:37:06.646" v="21" actId="790"/>
        <pc:sldMasterMkLst>
          <pc:docMk/>
          <pc:sldMasterMk cId="891149846" sldId="2147483696"/>
        </pc:sldMasterMkLst>
        <pc:sldLayoutChg chg="modSp">
          <pc:chgData name="Fake Test User" userId="SID-0" providerId="Test" clId="FakeClientId" dt="2019-02-01T02:34:58.731" v="9" actId="790"/>
          <pc:sldLayoutMkLst>
            <pc:docMk/>
            <pc:sldMasterMk cId="891149846" sldId="2147483696"/>
            <pc:sldLayoutMk cId="2856722357" sldId="2147483697"/>
          </pc:sldLayoutMkLst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8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04.684" v="10" actId="790"/>
          <pc:sldLayoutMkLst>
            <pc:docMk/>
            <pc:sldMasterMk cId="891149846" sldId="2147483696"/>
            <pc:sldLayoutMk cId="2607457289" sldId="2147483698"/>
          </pc:sldLayoutMkLst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09.637" v="11" actId="790"/>
          <pc:sldLayoutMkLst>
            <pc:docMk/>
            <pc:sldMasterMk cId="891149846" sldId="2147483696"/>
            <pc:sldLayoutMk cId="4003804188" sldId="2147483699"/>
          </pc:sldLayoutMkLst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40.386" v="13" actId="790"/>
          <pc:sldLayoutMkLst>
            <pc:docMk/>
            <pc:sldMasterMk cId="891149846" sldId="2147483696"/>
            <pc:sldLayoutMk cId="2672057947" sldId="2147483700"/>
          </pc:sldLayoutMkLst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53.525" v="14" actId="790"/>
          <pc:sldLayoutMkLst>
            <pc:docMk/>
            <pc:sldMasterMk cId="891149846" sldId="2147483696"/>
            <pc:sldLayoutMk cId="2501068388" sldId="2147483701"/>
          </pc:sldLayoutMkLst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8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9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11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58.524" v="15" actId="790"/>
          <pc:sldLayoutMkLst>
            <pc:docMk/>
            <pc:sldMasterMk cId="891149846" sldId="2147483696"/>
            <pc:sldLayoutMk cId="4130002280" sldId="2147483702"/>
          </pc:sldLayoutMkLst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04.399" v="16" actId="790"/>
          <pc:sldLayoutMkLst>
            <pc:docMk/>
            <pc:sldMasterMk cId="891149846" sldId="2147483696"/>
            <pc:sldLayoutMk cId="669437400" sldId="2147483703"/>
          </pc:sldLayoutMkLst>
          <pc:spChg chg="mod">
            <ac:chgData name="Fake Test User" userId="SID-0" providerId="Test" clId="FakeClientId" dt="2019-02-01T02:36:04.399" v="16" actId="790"/>
            <ac:spMkLst>
              <pc:docMk/>
              <pc:sldMasterMk cId="891149846" sldId="2147483696"/>
              <pc:sldLayoutMk cId="669437400" sldId="2147483703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04.399" v="16" actId="790"/>
            <ac:spMkLst>
              <pc:docMk/>
              <pc:sldMasterMk cId="891149846" sldId="2147483696"/>
              <pc:sldLayoutMk cId="669437400" sldId="2147483703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04.399" v="16" actId="790"/>
            <ac:spMkLst>
              <pc:docMk/>
              <pc:sldMasterMk cId="891149846" sldId="2147483696"/>
              <pc:sldLayoutMk cId="669437400" sldId="2147483703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11.773" v="17" actId="790"/>
          <pc:sldLayoutMkLst>
            <pc:docMk/>
            <pc:sldMasterMk cId="891149846" sldId="2147483696"/>
            <pc:sldLayoutMk cId="3761579140" sldId="2147483704"/>
          </pc:sldLayoutMkLst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18.492" v="18" actId="790"/>
          <pc:sldLayoutMkLst>
            <pc:docMk/>
            <pc:sldMasterMk cId="891149846" sldId="2147483696"/>
            <pc:sldLayoutMk cId="1337183569" sldId="2147483705"/>
          </pc:sldLayoutMkLst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24.882" v="19" actId="790"/>
          <pc:sldLayoutMkLst>
            <pc:docMk/>
            <pc:sldMasterMk cId="891149846" sldId="2147483696"/>
            <pc:sldLayoutMk cId="3288223031" sldId="2147483706"/>
          </pc:sldLayoutMkLst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7:06.646" v="21" actId="790"/>
          <pc:sldLayoutMkLst>
            <pc:docMk/>
            <pc:sldMasterMk cId="891149846" sldId="2147483696"/>
            <pc:sldLayoutMk cId="4218807633" sldId="2147483707"/>
          </pc:sldLayoutMkLst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471334-AA9C-47D3-B09F-ED8BBDF3D6E2}" type="datetime1">
              <a:rPr lang="it-IT" smtClean="0"/>
              <a:t>18/03/19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3FB42-312D-429D-A89D-91E21C85F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DE5360-7556-4249-8CB1-900D9A1C1C20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809D77-6270-417D-B912-9E40620F0D03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31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24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9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8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426720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4343399"/>
            <a:ext cx="8534400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24EFE0D-4901-42C2-802B-E56F44E00527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567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8E98103-E022-4E93-A26B-F11D351CCA9E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8822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983161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983161"/>
          </a:xfrm>
        </p:spPr>
        <p:txBody>
          <a:bodyPr vert="eaVert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DEE47D5-56CF-42C2-BF6D-8B2D62AEA9E7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188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71B22-E16D-450D-A442-C5B78875D614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074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697163"/>
            <a:ext cx="10363200" cy="1131887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51AFFC-9CB5-4BB2-B211-8B8A18DD945A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038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3"/>
          </p:nvPr>
        </p:nvSpPr>
        <p:spPr>
          <a:xfrm>
            <a:off x="612805" y="1828800"/>
            <a:ext cx="5388864" cy="3429255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828785"/>
            <a:ext cx="5384800" cy="3429015"/>
          </a:xfrm>
        </p:spPr>
        <p:txBody>
          <a:bodyPr rtlCol="0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9A2E549-BB36-4556-96D7-6B80D86673F7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7205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40825"/>
            <a:ext cx="5386917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3"/>
          </p:nvPr>
        </p:nvSpPr>
        <p:spPr>
          <a:xfrm>
            <a:off x="609600" y="2453473"/>
            <a:ext cx="5388864" cy="2834031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7601" y="1840825"/>
            <a:ext cx="5389033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14"/>
          </p:nvPr>
        </p:nvSpPr>
        <p:spPr>
          <a:xfrm>
            <a:off x="6201237" y="2453474"/>
            <a:ext cx="5388864" cy="2833709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7A36B0-9ADB-4EA7-8A3B-25452B58331D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106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739C16-6476-47D2-992F-B8EAC7FC56CD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3000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174411-26D2-4AFB-9F81-F123B3D1C209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6943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58850" y="273052"/>
            <a:ext cx="6661151" cy="4984748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281939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2BAEBA-4FC0-4BD8-A1CD-648DC903B057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615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239435" y="5579250"/>
            <a:ext cx="7615765" cy="533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48AB539-3A9F-4EED-B7CD-B7B2BFFF30AB}" type="datetime1">
              <a:rPr lang="it-IT" noProof="0" smtClean="0"/>
              <a:t>18/03/19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3718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1703E95D-D310-412E-8035-340B3AE2CEFF}" type="datetime1">
              <a:rPr lang="it-IT" noProof="0" smtClean="0"/>
              <a:t>18/03/19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grpSp>
        <p:nvGrpSpPr>
          <p:cNvPr id="7" name="Gruppo 6" descr="Arbusti sulla spiaggia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Ovale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800" noProof="0" dirty="0">
                <a:solidFill>
                  <a:schemeClr val="tx2"/>
                </a:solidFill>
              </a:endParaRPr>
            </a:p>
          </p:txBody>
        </p:sp>
        <p:sp>
          <p:nvSpPr>
            <p:cNvPr id="10" name="Figura a mano libera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/>
            <a:lstStyle/>
            <a:p>
              <a:pPr rtl="0"/>
              <a:endParaRPr lang="it-IT" noProof="0" dirty="0"/>
            </a:p>
          </p:txBody>
        </p:sp>
        <p:grpSp>
          <p:nvGrpSpPr>
            <p:cNvPr id="11" name="Gruppo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uppo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uppo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igura a mano libera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9" name="Figura a mano libera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grpSp>
              <p:nvGrpSpPr>
                <p:cNvPr id="96" name="Gruppo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igura a mano libera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7" name="Figura a mano libera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sp>
              <p:nvSpPr>
                <p:cNvPr id="97" name="Figura a mano libera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8" name="Figura a mano libera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9" name="Figura a mano libera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grpSp>
              <p:nvGrpSpPr>
                <p:cNvPr id="100" name="Gruppo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igura a mano libera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3" name="Figura a mano libera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4" name="Figura a mano libera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5" name="Figura a mano libera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sp>
              <p:nvSpPr>
                <p:cNvPr id="101" name="Figura a mano libera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2" name="Figura a mano libera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3" name="Figura a mano libera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4" name="Figura a mano libera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5" name="Figura a mano libera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6" name="Figura a mano libera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7" name="Figura a mano libera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8" name="Figura a mano libera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9" name="Figura a mano libera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10" name="Figura a mano libera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11" name="Figura a mano libera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56" name="Figura a mano libera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57" name="Gruppo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igura a mano libera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3" name="Figura a mano libera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4" name="Figura a mano libera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58" name="Figura a mano libera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59" name="Figura a mano libera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60" name="Gruppo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igura a mano libera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1" name="Figura a mano libera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61" name="Figura a mano libera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62" name="Gruppo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igura a mano libera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84" name="Figura a mano libera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grpSp>
              <p:nvGrpSpPr>
                <p:cNvPr id="85" name="Gruppo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igura a mano libera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89" name="Figura a mano libera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sp>
              <p:nvSpPr>
                <p:cNvPr id="86" name="Figura a mano libera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87" name="Figura a mano libera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63" name="Figura a mano libera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4" name="Figura a mano libera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5" name="Figura a mano libera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6" name="Figura a mano libera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7" name="Figura a mano libera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8" name="Figura a mano libera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9" name="Figura a mano libera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0" name="Figura a mano libera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1" name="Figura a mano libera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2" name="Figura a mano libera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3" name="Figura a mano libera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4" name="Figura a mano libera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75" name="Gruppo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igura a mano libera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82" name="Figura a mano libera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76" name="Figura a mano libera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7" name="Figura a mano libera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8" name="Figura a mano libera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9" name="Figura a mano libera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80" name="Figura a mano libera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12" name="Gruppo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uppo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igura a mano libera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1" name="Figura a mano libera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2" name="Figura a mano libera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3" name="Figura a mano libera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4" name="Figura a mano libera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5" name="Figura a mano libera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6" name="Figura a mano libera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7" name="Figura a mano libera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8" name="Figura a mano libera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9" name="Figura a mano libera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0" name="Figura a mano libera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1" name="Figura a mano libera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2" name="Figura a mano libera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3" name="Figura a mano libera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4" name="Figura a mano libera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14" name="Figura a mano libera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5" name="Figura a mano libera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6" name="Figura a mano libera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7" name="Figura a mano libera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8" name="Figura a mano libera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9" name="Figura a mano libera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0" name="Figura a mano libera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1" name="Figura a mano libera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2" name="Figura a mano libera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3" name="Figura a mano libera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4" name="Figura a mano libera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5" name="Figura a mano libera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6" name="Figura a mano libera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7" name="Figura a mano libera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8" name="Figura a mano libera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9" name="Figura a mano libera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0" name="Figura a mano libera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1" name="Figura a mano libera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2" name="Figura a mano libera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3" name="Figura a mano libera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4" name="Figura a mano libera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" name="Figura a mano libera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" name="Figura a mano libera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" name="Figura a mano libera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" name="Figura a mano libera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" name="Figura a mano libera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1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0043" y="1087395"/>
            <a:ext cx="11986053" cy="1964724"/>
          </a:xfrm>
        </p:spPr>
        <p:txBody>
          <a:bodyPr rtlCol="0"/>
          <a:lstStyle/>
          <a:p>
            <a:pPr rtl="0"/>
            <a:r>
              <a:rPr lang="it-IT" dirty="0" smtClean="0"/>
              <a:t>LES </a:t>
            </a:r>
            <a:r>
              <a:rPr lang="it-IT" dirty="0"/>
              <a:t>TEMPS DE DEGRATATION DES MATERIAUX DANS LA MER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50" y="3274542"/>
            <a:ext cx="4088371" cy="3113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497" y="284206"/>
            <a:ext cx="12105503" cy="1767016"/>
          </a:xfrm>
        </p:spPr>
        <p:txBody>
          <a:bodyPr/>
          <a:lstStyle/>
          <a:p>
            <a:r>
              <a:rPr lang="it-IT" dirty="0"/>
              <a:t>AVANT DE JETER QUELQUE CHOSE DANS LA MER, PENSE AUX CONCEQUENCES!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10" y="2323071"/>
            <a:ext cx="6027075" cy="37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biodègrabilité</a:t>
            </a:r>
            <a:r>
              <a:rPr lang="it-IT" dirty="0"/>
              <a:t>: 2-6 semaines 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lvl="0" indent="0" rtl="0">
              <a:buNone/>
            </a:pPr>
            <a:r>
              <a:rPr lang="it-IT" dirty="0"/>
              <a:t>Les </a:t>
            </a:r>
            <a:r>
              <a:rPr lang="it-IT" dirty="0" err="1"/>
              <a:t>déchets</a:t>
            </a:r>
            <a:r>
              <a:rPr lang="it-IT" dirty="0"/>
              <a:t> qui ont un temps de </a:t>
            </a:r>
            <a:r>
              <a:rPr lang="it-IT" dirty="0" err="1"/>
              <a:t>dégration</a:t>
            </a:r>
            <a:r>
              <a:rPr lang="it-IT" dirty="0"/>
              <a:t> de 2-6 semaines sont:</a:t>
            </a:r>
          </a:p>
          <a:p>
            <a:pPr marL="0" lvl="0" indent="0" rtl="0">
              <a:buNone/>
            </a:pP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10" y="2835363"/>
            <a:ext cx="2984671" cy="24303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62432" y="5308792"/>
            <a:ext cx="213771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Papier de toilette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291" y="2760406"/>
            <a:ext cx="3741296" cy="25053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96000" y="5308792"/>
            <a:ext cx="349158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Jornaux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7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title="Layout titolo e contenuto con grafico"/>
          <p:cNvSpPr>
            <a:spLocks noGrp="1"/>
          </p:cNvSpPr>
          <p:nvPr>
            <p:ph type="title"/>
          </p:nvPr>
        </p:nvSpPr>
        <p:spPr>
          <a:xfrm>
            <a:off x="609600" y="-321080"/>
            <a:ext cx="10972800" cy="1501345"/>
          </a:xfrm>
        </p:spPr>
        <p:txBody>
          <a:bodyPr rtlCol="0"/>
          <a:lstStyle/>
          <a:p>
            <a:r>
              <a:rPr lang="it-IT" dirty="0" err="1"/>
              <a:t>Durèe</a:t>
            </a:r>
            <a:r>
              <a:rPr lang="it-IT" dirty="0"/>
              <a:t> de </a:t>
            </a:r>
            <a:r>
              <a:rPr lang="it-IT" dirty="0" err="1"/>
              <a:t>biodègrabilitè</a:t>
            </a:r>
            <a:r>
              <a:rPr lang="it-IT" dirty="0"/>
              <a:t>: 1-5 </a:t>
            </a:r>
            <a:r>
              <a:rPr lang="it-IT" dirty="0" err="1"/>
              <a:t>mois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236961"/>
            <a:ext cx="10972800" cy="3419476"/>
          </a:xfrm>
        </p:spPr>
        <p:txBody>
          <a:bodyPr/>
          <a:lstStyle/>
          <a:p>
            <a:r>
              <a:rPr lang="it-IT" dirty="0"/>
              <a:t>Les </a:t>
            </a:r>
            <a:r>
              <a:rPr lang="it-IT" dirty="0" err="1"/>
              <a:t>déchets</a:t>
            </a:r>
            <a:r>
              <a:rPr lang="it-IT" dirty="0"/>
              <a:t> qui ont un temps de </a:t>
            </a:r>
            <a:r>
              <a:rPr lang="it-IT" dirty="0" err="1"/>
              <a:t>dégration</a:t>
            </a:r>
            <a:r>
              <a:rPr lang="it-IT" dirty="0"/>
              <a:t> de 1-5 </a:t>
            </a:r>
            <a:r>
              <a:rPr lang="it-IT" dirty="0" err="1"/>
              <a:t>mois</a:t>
            </a:r>
            <a:r>
              <a:rPr lang="it-IT" dirty="0"/>
              <a:t> sont: </a:t>
            </a:r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90" y="1972832"/>
            <a:ext cx="2545492" cy="26250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831" y="3165131"/>
            <a:ext cx="2982612" cy="29826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95817" y="5900521"/>
            <a:ext cx="233542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Boite en </a:t>
            </a:r>
            <a:r>
              <a:rPr lang="it-IT" dirty="0" err="1"/>
              <a:t>carton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291" y="1677814"/>
            <a:ext cx="2857500" cy="28575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808573" y="4517658"/>
            <a:ext cx="180408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Gants</a:t>
            </a:r>
            <a:r>
              <a:rPr lang="it-IT" dirty="0"/>
              <a:t> de </a:t>
            </a:r>
            <a:r>
              <a:rPr lang="it-IT" dirty="0" err="1"/>
              <a:t>coton</a:t>
            </a:r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673" y="1895719"/>
            <a:ext cx="2879382" cy="191733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786551" y="4125384"/>
            <a:ext cx="22515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Brique</a:t>
            </a:r>
            <a:r>
              <a:rPr lang="it-IT" dirty="0"/>
              <a:t> de </a:t>
            </a:r>
            <a:r>
              <a:rPr lang="it-IT" dirty="0" err="1"/>
              <a:t>lait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235676" y="4682866"/>
            <a:ext cx="225330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Noyau</a:t>
            </a:r>
            <a:r>
              <a:rPr lang="it-IT" dirty="0"/>
              <a:t> de </a:t>
            </a:r>
            <a:r>
              <a:rPr lang="it-IT" dirty="0" err="1"/>
              <a:t>pomme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9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biodégrabilité</a:t>
            </a:r>
            <a:r>
              <a:rPr lang="it-IT" dirty="0"/>
              <a:t>: 3-14 </a:t>
            </a:r>
            <a:r>
              <a:rPr lang="it-IT" dirty="0" err="1"/>
              <a:t>mois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12804" y="1828800"/>
            <a:ext cx="10969595" cy="3429255"/>
          </a:xfrm>
        </p:spPr>
        <p:txBody>
          <a:bodyPr/>
          <a:lstStyle/>
          <a:p>
            <a:r>
              <a:rPr lang="it-IT" dirty="0"/>
              <a:t>Les </a:t>
            </a:r>
            <a:r>
              <a:rPr lang="it-IT" dirty="0" err="1"/>
              <a:t>déchets</a:t>
            </a:r>
            <a:r>
              <a:rPr lang="it-IT" dirty="0"/>
              <a:t> qui ont un </a:t>
            </a:r>
            <a:r>
              <a:rPr lang="it-IT" dirty="0" err="1"/>
              <a:t>tempé</a:t>
            </a:r>
            <a:r>
              <a:rPr lang="it-IT" dirty="0"/>
              <a:t> de </a:t>
            </a:r>
            <a:r>
              <a:rPr lang="it-IT" dirty="0" err="1"/>
              <a:t>degration</a:t>
            </a:r>
            <a:r>
              <a:rPr lang="it-IT" dirty="0"/>
              <a:t> de 3-14 </a:t>
            </a:r>
            <a:r>
              <a:rPr lang="it-IT" dirty="0" err="1"/>
              <a:t>mois</a:t>
            </a:r>
            <a:r>
              <a:rPr lang="it-IT" dirty="0"/>
              <a:t> sont: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92" y="2386078"/>
            <a:ext cx="3241589" cy="231469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17589" y="4909535"/>
            <a:ext cx="249606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Corde de </a:t>
            </a:r>
            <a:r>
              <a:rPr lang="it-IT" dirty="0" err="1"/>
              <a:t>coton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347" y="2515420"/>
            <a:ext cx="3088546" cy="205601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251622" y="4909535"/>
            <a:ext cx="260727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Emballages</a:t>
            </a:r>
            <a:endParaRPr lang="en-US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741" y="2386078"/>
            <a:ext cx="3265658" cy="176820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8600303" y="4357901"/>
            <a:ext cx="298209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Allumettes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biodégrabilité</a:t>
            </a:r>
            <a:r>
              <a:rPr lang="it-IT" dirty="0"/>
              <a:t>: 1-13 </a:t>
            </a:r>
            <a:r>
              <a:rPr lang="it-IT" dirty="0" err="1"/>
              <a:t>ans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dirty="0"/>
              <a:t>13 </a:t>
            </a:r>
            <a:r>
              <a:rPr lang="it-IT" dirty="0" err="1"/>
              <a:t>ans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it-IT" dirty="0"/>
              <a:t>1-3 </a:t>
            </a:r>
            <a:r>
              <a:rPr lang="it-IT" dirty="0" err="1"/>
              <a:t>ans</a:t>
            </a:r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7" y="2335427"/>
            <a:ext cx="3164060" cy="18090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62681" y="4183448"/>
            <a:ext cx="24837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Bois</a:t>
            </a:r>
            <a:r>
              <a:rPr lang="it-IT" dirty="0"/>
              <a:t> </a:t>
            </a:r>
            <a:r>
              <a:rPr lang="it-IT" dirty="0" err="1"/>
              <a:t>mixte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76865" y="5527759"/>
            <a:ext cx="242073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Couche</a:t>
            </a:r>
            <a:r>
              <a:rPr lang="it-IT" dirty="0"/>
              <a:t> non-</a:t>
            </a:r>
            <a:r>
              <a:rPr lang="it-IT"/>
              <a:t>dégradable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532" y="2335427"/>
            <a:ext cx="3674936" cy="288181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191632" y="5504676"/>
            <a:ext cx="278027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Bois</a:t>
            </a:r>
            <a:r>
              <a:rPr lang="it-IT" dirty="0"/>
              <a:t> </a:t>
            </a:r>
            <a:r>
              <a:rPr lang="it-IT" dirty="0" err="1"/>
              <a:t>pent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865" y="3154535"/>
            <a:ext cx="2674680" cy="17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biodégrabilité</a:t>
            </a:r>
            <a:r>
              <a:rPr lang="it-IT" dirty="0"/>
              <a:t>: 50-80 </a:t>
            </a:r>
            <a:r>
              <a:rPr lang="it-IT" dirty="0" err="1"/>
              <a:t>ans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Les </a:t>
            </a:r>
            <a:r>
              <a:rPr lang="it-IT" dirty="0" err="1"/>
              <a:t>déchets</a:t>
            </a:r>
            <a:r>
              <a:rPr lang="it-IT" dirty="0"/>
              <a:t> qui ont un temps de </a:t>
            </a:r>
            <a:r>
              <a:rPr lang="it-IT" dirty="0" err="1"/>
              <a:t>dégration</a:t>
            </a:r>
            <a:r>
              <a:rPr lang="it-IT" dirty="0"/>
              <a:t> de 50-80 </a:t>
            </a:r>
            <a:r>
              <a:rPr lang="it-IT" dirty="0" err="1"/>
              <a:t>ans</a:t>
            </a:r>
            <a:r>
              <a:rPr lang="it-IT" dirty="0"/>
              <a:t> sont:</a:t>
            </a:r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73" y="2303206"/>
            <a:ext cx="2962532" cy="29625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298357" y="5375189"/>
            <a:ext cx="2594919" cy="3830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Conserves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528" y="2419716"/>
            <a:ext cx="2900748" cy="290074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561438" y="5450359"/>
            <a:ext cx="299033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Récipients</a:t>
            </a:r>
            <a:r>
              <a:rPr lang="it-IT" dirty="0"/>
              <a:t> en </a:t>
            </a:r>
            <a:r>
              <a:rPr lang="it-IT" dirty="0" err="1"/>
              <a:t>polystilène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4210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biodégrabilité</a:t>
            </a:r>
            <a:r>
              <a:rPr lang="it-IT" dirty="0"/>
              <a:t>: 200 </a:t>
            </a:r>
            <a:r>
              <a:rPr lang="it-IT" dirty="0" err="1"/>
              <a:t>ans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740" y="2261287"/>
            <a:ext cx="4636422" cy="309094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10714" y="5167569"/>
            <a:ext cx="369467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Cannettes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080" y="2261287"/>
            <a:ext cx="4438650" cy="21717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006281" y="4759259"/>
            <a:ext cx="407773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Alluminum</a:t>
            </a:r>
            <a:r>
              <a:rPr lang="it-IT" dirty="0"/>
              <a:t> </a:t>
            </a:r>
            <a:r>
              <a:rPr lang="it-IT" dirty="0" err="1"/>
              <a:t>piles</a:t>
            </a:r>
            <a:r>
              <a:rPr lang="it-IT" dirty="0"/>
              <a:t> </a:t>
            </a:r>
            <a:r>
              <a:rPr lang="it-IT" dirty="0" err="1"/>
              <a:t>mercure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22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biodégrabilité</a:t>
            </a:r>
            <a:r>
              <a:rPr lang="it-IT" dirty="0"/>
              <a:t>: 450 </a:t>
            </a:r>
            <a:r>
              <a:rPr lang="it-IT" dirty="0" err="1"/>
              <a:t>ans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219" y="1862604"/>
            <a:ext cx="4381500" cy="30003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84" y="2066958"/>
            <a:ext cx="4291914" cy="24186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56969" y="5336230"/>
            <a:ext cx="527582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sz="3600" dirty="0" err="1"/>
              <a:t>Plastiques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01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Durée</a:t>
            </a:r>
            <a:r>
              <a:rPr lang="it-IT" dirty="0"/>
              <a:t> de </a:t>
            </a:r>
            <a:r>
              <a:rPr lang="it-IT" dirty="0" err="1"/>
              <a:t>biodégrabilité</a:t>
            </a:r>
            <a:r>
              <a:rPr lang="it-IT" dirty="0"/>
              <a:t>: 600 </a:t>
            </a:r>
            <a:r>
              <a:rPr lang="it-IT" dirty="0" err="1"/>
              <a:t>ans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981" y="1809193"/>
            <a:ext cx="3419475" cy="34194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83708" y="5412945"/>
            <a:ext cx="287912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Filet de </a:t>
            </a:r>
            <a:r>
              <a:rPr lang="it-IT" dirty="0" err="1"/>
              <a:t>pèche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01" y="2038864"/>
            <a:ext cx="4527166" cy="255784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660292" y="4974622"/>
            <a:ext cx="395416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 err="1"/>
              <a:t>Verre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llo struttura Cost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911_TF03460566" id="{BAB3138F-273A-4DEB-820B-1B73B197B683}" vid="{03FD7981-6A87-4495-B5AA-0831BA31A021}"/>
    </a:ext>
  </a:extLst>
</a:theme>
</file>

<file path=ppt/theme/theme2.xml><?xml version="1.0" encoding="utf-8"?>
<a:theme xmlns:a="http://schemas.openxmlformats.org/drawingml/2006/main" name="Tema di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Diapositive con schema Costa</Template>
  <TotalTime>64</TotalTime>
  <Words>171</Words>
  <Application>Microsoft Office PowerPoint</Application>
  <PresentationFormat>Widescreen</PresentationFormat>
  <Paragraphs>41</Paragraphs>
  <Slides>10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Courier New</vt:lpstr>
      <vt:lpstr>Palatino Linotype</vt:lpstr>
      <vt:lpstr>Modello struttura Costa</vt:lpstr>
      <vt:lpstr>LES TEMPS DE DEGRATATION DES MATERIAUX DANS LA MER</vt:lpstr>
      <vt:lpstr>Durée de biodègrabilité: 2-6 semaines </vt:lpstr>
      <vt:lpstr>Durèe de biodègrabilitè: 1-5 mois</vt:lpstr>
      <vt:lpstr>Durée de biodégrabilité: 3-14 mois</vt:lpstr>
      <vt:lpstr>Durée de biodégrabilité: 1-13 ans</vt:lpstr>
      <vt:lpstr>Durée de biodégrabilité: 50-80 ans</vt:lpstr>
      <vt:lpstr>Durée de biodégrabilité: 200 ans</vt:lpstr>
      <vt:lpstr>Durée de biodégrabilité: 450 ans</vt:lpstr>
      <vt:lpstr>Durée de biodégrabilité: 600 ans</vt:lpstr>
      <vt:lpstr>AVANT DE JETER QUELQUE CHOSE DANS LA MER, PENSE AUX CONCEQUENCES!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TEMP DE DEGRATATION DES MATERIELS DANS LE MER</dc:title>
  <dc:creator>Jacopo Boscaini</dc:creator>
  <cp:lastModifiedBy>Jacopo Boscaini</cp:lastModifiedBy>
  <cp:revision>9</cp:revision>
  <dcterms:created xsi:type="dcterms:W3CDTF">2019-03-17T10:11:25Z</dcterms:created>
  <dcterms:modified xsi:type="dcterms:W3CDTF">2019-03-18T22:00:55Z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