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57" r:id="rId4"/>
    <p:sldId id="258" r:id="rId5"/>
    <p:sldId id="259" r:id="rId6"/>
    <p:sldId id="260" r:id="rId7"/>
    <p:sldId id="261" r:id="rId8"/>
    <p:sldId id="262" r:id="rId9"/>
    <p:sldId id="264" r:id="rId10"/>
    <p:sldId id="265" r:id="rId11"/>
    <p:sldId id="270" r:id="rId12"/>
    <p:sldId id="275" r:id="rId13"/>
    <p:sldId id="271" r:id="rId14"/>
    <p:sldId id="272" r:id="rId15"/>
    <p:sldId id="273" r:id="rId16"/>
    <p:sldId id="276" r:id="rId17"/>
    <p:sldId id="277" r:id="rId18"/>
    <p:sldId id="268" r:id="rId1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DE7FBAC-3813-4895-BE9F-2C54C80C63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2B7DED4-1E7F-4AF8-8255-A6838A5B30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A4E2044-84DB-4020-84D2-60B727AA3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87C6E-7BDF-48AA-A43B-01F03F67F6A3}" type="datetimeFigureOut">
              <a:rPr lang="it-IT" smtClean="0"/>
              <a:pPr/>
              <a:t>15/06/2018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92D4083-C089-44FF-A29C-899206A15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5D00BA5-3B20-400C-989B-73CF52FC7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1DFBF-5097-492A-BEB5-6A6C2F168C4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3491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70FA17-A202-454B-8669-66A537DFA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1D4C0D4-D3BC-485B-AAED-807E0FF369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F4A32A3-7ADC-4D7E-8090-5BB04ABB8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87C6E-7BDF-48AA-A43B-01F03F67F6A3}" type="datetimeFigureOut">
              <a:rPr lang="it-IT" smtClean="0"/>
              <a:pPr/>
              <a:t>15/06/2018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A84C55C-C03B-4877-85F8-00A99305E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61E109E-48B0-43D3-9D4F-BEC10C11D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1DFBF-5097-492A-BEB5-6A6C2F168C4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5305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E5E74A0B-B34F-42D2-943C-394DBA859C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C0BA484-3329-4A0F-83FE-FFD1EC7C48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72F4BD6-8FBF-4A9E-BD49-9220ED204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87C6E-7BDF-48AA-A43B-01F03F67F6A3}" type="datetimeFigureOut">
              <a:rPr lang="it-IT" smtClean="0"/>
              <a:pPr/>
              <a:t>15/06/2018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4BE61BC-3B8E-409C-B9D0-D8214D97B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A0F7848-540C-4BA7-B821-E739D2C3E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1DFBF-5097-492A-BEB5-6A6C2F168C4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0158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F75993-A5FD-48BC-A2DE-7095D28FE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6385E8D-B7E3-4D20-BD40-8049E1556D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F654746-318A-47E7-BDBE-C42DA39E5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87C6E-7BDF-48AA-A43B-01F03F67F6A3}" type="datetimeFigureOut">
              <a:rPr lang="it-IT" smtClean="0"/>
              <a:pPr/>
              <a:t>15/06/2018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90BD9B8-717F-4352-A7FD-244BBB62F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15A6AC2-7A29-4989-BFEA-32AB8628F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1DFBF-5097-492A-BEB5-6A6C2F168C4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3862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876FFF-BDA9-480B-914A-A97F54F4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1E7CFC7-C019-4391-9C9E-43E6726058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758C3AC-4DD6-45BA-BBEE-B665CC3DB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87C6E-7BDF-48AA-A43B-01F03F67F6A3}" type="datetimeFigureOut">
              <a:rPr lang="it-IT" smtClean="0"/>
              <a:pPr/>
              <a:t>15/06/2018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E50FFDD-884A-4488-8C0F-F349F1015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B5C3D43-CF43-4F5B-89A7-8E8005C34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1DFBF-5097-492A-BEB5-6A6C2F168C4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5587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D5941BC-E87E-496D-AB29-99A0F3D62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B825BA8-D56D-4E2E-988D-260C7342F9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852CE8E-BE6B-4286-974E-9B268BF6E9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38DD5DF-3A02-45C2-BFFB-40F0B1B97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87C6E-7BDF-48AA-A43B-01F03F67F6A3}" type="datetimeFigureOut">
              <a:rPr lang="it-IT" smtClean="0"/>
              <a:pPr/>
              <a:t>15/06/2018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A79C9E7-33DB-43A5-9F4F-82060F514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1D863E3-02BD-4ABB-9A86-B17FD92D3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1DFBF-5097-492A-BEB5-6A6C2F168C4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9266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B85CFC-8465-4E80-876B-17B6AB5A0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1532394-6B3F-4770-BC4A-5371E7A411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2331AE4-6600-41B2-8EF4-16218B9A0F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B063B8C-9BA3-4AE3-BB32-AA9A8AABB6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B5688FE-A672-49A5-BDA3-7E5FE4BED7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1F95AC31-5D1C-4A82-94D4-17CCF736A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87C6E-7BDF-48AA-A43B-01F03F67F6A3}" type="datetimeFigureOut">
              <a:rPr lang="it-IT" smtClean="0"/>
              <a:pPr/>
              <a:t>15/06/2018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A7FC5DD-D1F4-42B6-96C7-D37EBE047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6593E7E7-6B23-4D56-B9BC-C994B9FD7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1DFBF-5097-492A-BEB5-6A6C2F168C4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0341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8B447F4-880A-48B9-A23C-2757A3DE5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B3821D6-16DA-408E-ADD9-9FCC399B6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87C6E-7BDF-48AA-A43B-01F03F67F6A3}" type="datetimeFigureOut">
              <a:rPr lang="it-IT" smtClean="0"/>
              <a:pPr/>
              <a:t>15/06/2018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4BCB565-5AF0-457F-B5CE-FC214211F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D6FBC27-CEF0-4FBA-9F56-29ED9AD0B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1DFBF-5097-492A-BEB5-6A6C2F168C4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0860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F0AAE7F-E7FB-4F0D-8602-A88B49231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87C6E-7BDF-48AA-A43B-01F03F67F6A3}" type="datetimeFigureOut">
              <a:rPr lang="it-IT" smtClean="0"/>
              <a:pPr/>
              <a:t>15/06/2018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1CEB646-8D4A-4E71-9D00-F7B5EE14D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1DD1E68-65F8-48FB-8582-7C3B9F7D4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1DFBF-5097-492A-BEB5-6A6C2F168C4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3502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FCFF866-69B1-4F00-A01A-C847F63CD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32CF10B-FFFD-49FE-A677-A807FC4236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BCC8F51-D653-4C9B-9E13-37EF2A74F8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39BE80E-03F9-4341-AD4F-8CA22C2F0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87C6E-7BDF-48AA-A43B-01F03F67F6A3}" type="datetimeFigureOut">
              <a:rPr lang="it-IT" smtClean="0"/>
              <a:pPr/>
              <a:t>15/06/2018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C719EC4-1B5A-48C8-9DC6-102C7AFB4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3515368-96BD-413B-98B9-33AA43F2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1DFBF-5097-492A-BEB5-6A6C2F168C4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2913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3E0C70-4530-43D7-91BF-7EEFB2694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8D0883BF-A205-46DE-A33F-8753C3C8EC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A3D45BD-746E-4F4B-ABAE-E90D6E2E6D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E1F43EE-E486-49C9-9A13-F69652F27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87C6E-7BDF-48AA-A43B-01F03F67F6A3}" type="datetimeFigureOut">
              <a:rPr lang="it-IT" smtClean="0"/>
              <a:pPr/>
              <a:t>15/06/2018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A5A344E-2B35-440E-ABD6-13AB428BF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5B3CE6C-6D59-4821-8B1B-B93820238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1DFBF-5097-492A-BEB5-6A6C2F168C4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0501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09B8506A-119D-45CC-AC6F-9BB144554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2A79CC9-C648-4C05-BDC2-8C2A7225C7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CBD9FE6-CB04-4165-9CBC-2D1DC486AE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487C6E-7BDF-48AA-A43B-01F03F67F6A3}" type="datetimeFigureOut">
              <a:rPr lang="it-IT" smtClean="0"/>
              <a:pPr/>
              <a:t>15/06/2018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5A650CB-88CF-499A-B79A-1E74729FF7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3A57E61-9089-485A-96E4-D4AF2D2B63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41DFBF-5097-492A-BEB5-6A6C2F168C4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4365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C05E0E35-5756-46C7-A7A6-58CA06D210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116" y="0"/>
            <a:ext cx="9431767" cy="68580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0CA76BA5-782D-4F16-BA7F-0F414FEE6E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823" y="2251391"/>
            <a:ext cx="2953995" cy="256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8449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43BBF62-AA1A-45EE-93A8-02103D2B84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4716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903181C-CB98-4811-860A-AAE960C3DF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5212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59EC2FB-9748-4C9E-9F0E-931262AEFA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06" y="0"/>
            <a:ext cx="107805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5956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5329F4E0-EAC8-4D55-ADA7-4245266116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500679"/>
            <a:ext cx="5264727" cy="435732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AC2B026-160B-4171-AA33-7227B0393B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727" y="96983"/>
            <a:ext cx="6927273" cy="519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8739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79F2568-6187-405E-88F1-6094A9A492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56879" cy="541712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DDDDEF2-E1CF-4FD5-9621-8D8632B769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112" y="0"/>
            <a:ext cx="6037888" cy="541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7020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3AB121D-C073-4BC0-8013-4D87385C01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770908"/>
            <a:ext cx="5449454" cy="408709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83625D4-4441-4DA3-A346-3770F8E180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455" y="-1"/>
            <a:ext cx="6742545" cy="505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4246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88DC2C88-E814-4FD8-B620-67C3F2E645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8132295"/>
              </p:ext>
            </p:extLst>
          </p:nvPr>
        </p:nvGraphicFramePr>
        <p:xfrm>
          <a:off x="216816" y="342594"/>
          <a:ext cx="11585544" cy="594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0924">
                  <a:extLst>
                    <a:ext uri="{9D8B030D-6E8A-4147-A177-3AD203B41FA5}">
                      <a16:colId xmlns:a16="http://schemas.microsoft.com/office/drawing/2014/main" val="3509715747"/>
                    </a:ext>
                  </a:extLst>
                </a:gridCol>
                <a:gridCol w="1930924">
                  <a:extLst>
                    <a:ext uri="{9D8B030D-6E8A-4147-A177-3AD203B41FA5}">
                      <a16:colId xmlns:a16="http://schemas.microsoft.com/office/drawing/2014/main" val="2274427472"/>
                    </a:ext>
                  </a:extLst>
                </a:gridCol>
                <a:gridCol w="1930924">
                  <a:extLst>
                    <a:ext uri="{9D8B030D-6E8A-4147-A177-3AD203B41FA5}">
                      <a16:colId xmlns:a16="http://schemas.microsoft.com/office/drawing/2014/main" val="2087630112"/>
                    </a:ext>
                  </a:extLst>
                </a:gridCol>
                <a:gridCol w="1930924">
                  <a:extLst>
                    <a:ext uri="{9D8B030D-6E8A-4147-A177-3AD203B41FA5}">
                      <a16:colId xmlns:a16="http://schemas.microsoft.com/office/drawing/2014/main" val="1910819345"/>
                    </a:ext>
                  </a:extLst>
                </a:gridCol>
                <a:gridCol w="1930924">
                  <a:extLst>
                    <a:ext uri="{9D8B030D-6E8A-4147-A177-3AD203B41FA5}">
                      <a16:colId xmlns:a16="http://schemas.microsoft.com/office/drawing/2014/main" val="2828833120"/>
                    </a:ext>
                  </a:extLst>
                </a:gridCol>
                <a:gridCol w="1930924">
                  <a:extLst>
                    <a:ext uri="{9D8B030D-6E8A-4147-A177-3AD203B41FA5}">
                      <a16:colId xmlns:a16="http://schemas.microsoft.com/office/drawing/2014/main" val="2100197590"/>
                    </a:ext>
                  </a:extLst>
                </a:gridCol>
              </a:tblGrid>
              <a:tr h="301459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Temp. </a:t>
                      </a:r>
                      <a:r>
                        <a:rPr lang="it-IT" dirty="0" err="1"/>
                        <a:t>exterieure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Temp. 1° minute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Temp. 5° minute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Temp. 10° minute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Temp. 15° minute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4047335"/>
                  </a:ext>
                </a:extLst>
              </a:tr>
              <a:tr h="527553">
                <a:tc>
                  <a:txBody>
                    <a:bodyPr/>
                    <a:lstStyle/>
                    <a:p>
                      <a:r>
                        <a:rPr lang="it-IT" dirty="0"/>
                        <a:t>1 (sans </a:t>
                      </a:r>
                      <a:r>
                        <a:rPr lang="it-IT" dirty="0" err="1"/>
                        <a:t>couvercle</a:t>
                      </a:r>
                      <a:r>
                        <a:rPr lang="it-IT" dirty="0"/>
                        <a:t>) </a:t>
                      </a:r>
                      <a:r>
                        <a:rPr lang="it-IT" dirty="0" err="1"/>
                        <a:t>exposé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au</a:t>
                      </a:r>
                      <a:r>
                        <a:rPr lang="it-IT" dirty="0"/>
                        <a:t> le soleil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20°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22°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22°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23°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24°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0281332"/>
                  </a:ext>
                </a:extLst>
              </a:tr>
              <a:tr h="753648">
                <a:tc>
                  <a:txBody>
                    <a:bodyPr/>
                    <a:lstStyle/>
                    <a:p>
                      <a:r>
                        <a:rPr lang="it-IT" dirty="0"/>
                        <a:t>2 (</a:t>
                      </a:r>
                      <a:r>
                        <a:rPr lang="it-IT" dirty="0" err="1"/>
                        <a:t>avec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couvercle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metalique</a:t>
                      </a:r>
                      <a:r>
                        <a:rPr lang="it-IT" dirty="0"/>
                        <a:t>) </a:t>
                      </a:r>
                      <a:r>
                        <a:rPr lang="it-IT" dirty="0" err="1"/>
                        <a:t>exposé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au</a:t>
                      </a:r>
                      <a:r>
                        <a:rPr lang="it-IT" dirty="0"/>
                        <a:t> soleil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22°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23°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31°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32°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32°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9873610"/>
                  </a:ext>
                </a:extLst>
              </a:tr>
              <a:tr h="753648">
                <a:tc>
                  <a:txBody>
                    <a:bodyPr/>
                    <a:lstStyle/>
                    <a:p>
                      <a:r>
                        <a:rPr lang="it-IT" dirty="0"/>
                        <a:t>3 (</a:t>
                      </a:r>
                      <a:r>
                        <a:rPr lang="it-IT" dirty="0" err="1"/>
                        <a:t>avec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couvercle</a:t>
                      </a:r>
                      <a:r>
                        <a:rPr lang="it-IT" dirty="0"/>
                        <a:t> en </a:t>
                      </a:r>
                      <a:r>
                        <a:rPr lang="it-IT" dirty="0" err="1"/>
                        <a:t>plastique</a:t>
                      </a:r>
                      <a:r>
                        <a:rPr lang="it-IT" dirty="0"/>
                        <a:t>) </a:t>
                      </a:r>
                      <a:r>
                        <a:rPr lang="it-IT" dirty="0" err="1"/>
                        <a:t>exposé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au</a:t>
                      </a:r>
                      <a:r>
                        <a:rPr lang="it-IT" dirty="0"/>
                        <a:t> soleil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22°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23°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30°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32°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32°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4313245"/>
                  </a:ext>
                </a:extLst>
              </a:tr>
              <a:tr h="527553">
                <a:tc>
                  <a:txBody>
                    <a:bodyPr/>
                    <a:lstStyle/>
                    <a:p>
                      <a:r>
                        <a:rPr lang="it-IT" dirty="0"/>
                        <a:t>Globe </a:t>
                      </a:r>
                      <a:r>
                        <a:rPr lang="it-IT" dirty="0" err="1"/>
                        <a:t>exposé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au</a:t>
                      </a:r>
                      <a:r>
                        <a:rPr lang="it-IT" dirty="0"/>
                        <a:t> soleil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21°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25°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30°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32°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33°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5758956"/>
                  </a:ext>
                </a:extLst>
              </a:tr>
              <a:tr h="527553">
                <a:tc>
                  <a:txBody>
                    <a:bodyPr/>
                    <a:lstStyle/>
                    <a:p>
                      <a:r>
                        <a:rPr lang="it-IT" dirty="0"/>
                        <a:t>Globe non </a:t>
                      </a:r>
                      <a:r>
                        <a:rPr lang="it-IT" dirty="0" err="1"/>
                        <a:t>exposé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au</a:t>
                      </a:r>
                      <a:r>
                        <a:rPr lang="it-IT" dirty="0"/>
                        <a:t> soleil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21°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22°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23°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23°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23°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9549337"/>
                  </a:ext>
                </a:extLst>
              </a:tr>
              <a:tr h="753648">
                <a:tc>
                  <a:txBody>
                    <a:bodyPr/>
                    <a:lstStyle/>
                    <a:p>
                      <a:r>
                        <a:rPr lang="it-IT" dirty="0" err="1"/>
                        <a:t>Termomètre</a:t>
                      </a:r>
                      <a:r>
                        <a:rPr lang="it-IT" dirty="0"/>
                        <a:t> non </a:t>
                      </a:r>
                      <a:r>
                        <a:rPr lang="it-IT" dirty="0" err="1"/>
                        <a:t>couvert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exposé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au</a:t>
                      </a:r>
                      <a:r>
                        <a:rPr lang="it-IT" dirty="0"/>
                        <a:t> soleil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28°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34°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45°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 </a:t>
                      </a:r>
                      <a:r>
                        <a:rPr lang="it-IT" dirty="0" err="1"/>
                        <a:t>impossible</a:t>
                      </a:r>
                      <a:r>
                        <a:rPr lang="it-IT" dirty="0"/>
                        <a:t> la </a:t>
                      </a:r>
                      <a:r>
                        <a:rPr lang="it-IT" dirty="0" err="1"/>
                        <a:t>prendre</a:t>
                      </a:r>
                      <a:endParaRPr lang="it-IT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    </a:t>
                      </a:r>
                      <a:r>
                        <a:rPr lang="it-IT" dirty="0" err="1"/>
                        <a:t>impossible</a:t>
                      </a:r>
                      <a:r>
                        <a:rPr lang="it-IT" dirty="0"/>
                        <a:t> la </a:t>
                      </a:r>
                    </a:p>
                    <a:p>
                      <a:r>
                        <a:rPr lang="it-IT" dirty="0"/>
                        <a:t>      </a:t>
                      </a:r>
                      <a:r>
                        <a:rPr lang="it-IT" dirty="0" err="1"/>
                        <a:t>prendre</a:t>
                      </a:r>
                      <a:endParaRPr lang="it-IT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2246570"/>
                  </a:ext>
                </a:extLst>
              </a:tr>
              <a:tr h="753648">
                <a:tc>
                  <a:txBody>
                    <a:bodyPr/>
                    <a:lstStyle/>
                    <a:p>
                      <a:r>
                        <a:rPr lang="it-IT" dirty="0" err="1"/>
                        <a:t>Termomètre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couvert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exposé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au</a:t>
                      </a:r>
                      <a:r>
                        <a:rPr lang="it-IT" dirty="0"/>
                        <a:t> soleil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28°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44°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48°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     </a:t>
                      </a:r>
                      <a:r>
                        <a:rPr lang="it-IT" dirty="0" err="1"/>
                        <a:t>impossible</a:t>
                      </a:r>
                      <a:r>
                        <a:rPr lang="it-IT" dirty="0"/>
                        <a:t> la </a:t>
                      </a:r>
                    </a:p>
                    <a:p>
                      <a:r>
                        <a:rPr lang="it-IT" dirty="0"/>
                        <a:t>          </a:t>
                      </a:r>
                      <a:r>
                        <a:rPr lang="it-IT" dirty="0" err="1"/>
                        <a:t>prendre</a:t>
                      </a:r>
                      <a:endParaRPr lang="it-IT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Impossible la </a:t>
                      </a:r>
                    </a:p>
                    <a:p>
                      <a:r>
                        <a:rPr lang="it-IT" dirty="0"/>
                        <a:t>      </a:t>
                      </a:r>
                      <a:r>
                        <a:rPr lang="it-IT" dirty="0" err="1"/>
                        <a:t>prendre</a:t>
                      </a:r>
                      <a:endParaRPr lang="it-IT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85905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27735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D16CDFE1-75CF-4E30-B613-20A0C6F546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3576038"/>
              </p:ext>
            </p:extLst>
          </p:nvPr>
        </p:nvGraphicFramePr>
        <p:xfrm>
          <a:off x="2032000" y="1527142"/>
          <a:ext cx="8128000" cy="26866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922992685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332326960"/>
                    </a:ext>
                  </a:extLst>
                </a:gridCol>
              </a:tblGrid>
              <a:tr h="703115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b="1" dirty="0" err="1">
                          <a:solidFill>
                            <a:schemeClr val="tx1"/>
                          </a:solidFill>
                        </a:rPr>
                        <a:t>Temps</a:t>
                      </a:r>
                      <a:r>
                        <a:rPr lang="it-IT" sz="2400" b="1" dirty="0">
                          <a:solidFill>
                            <a:schemeClr val="tx1"/>
                          </a:solidFill>
                        </a:rPr>
                        <a:t> de fonte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2610376"/>
                  </a:ext>
                </a:extLst>
              </a:tr>
              <a:tr h="991763">
                <a:tc>
                  <a:txBody>
                    <a:bodyPr/>
                    <a:lstStyle/>
                    <a:p>
                      <a:r>
                        <a:rPr lang="it-IT" sz="2400" b="1" dirty="0" err="1"/>
                        <a:t>Glaçon</a:t>
                      </a:r>
                      <a:r>
                        <a:rPr lang="it-IT" sz="2400" b="1" dirty="0"/>
                        <a:t> </a:t>
                      </a:r>
                      <a:r>
                        <a:rPr lang="it-IT" sz="2400" b="1" dirty="0" err="1"/>
                        <a:t>dans</a:t>
                      </a:r>
                      <a:r>
                        <a:rPr lang="it-IT" sz="2400" b="1" dirty="0"/>
                        <a:t> le </a:t>
                      </a:r>
                      <a:r>
                        <a:rPr lang="it-IT" sz="2400" b="1" dirty="0" err="1"/>
                        <a:t>pot</a:t>
                      </a:r>
                      <a:r>
                        <a:rPr lang="it-IT" sz="2400" b="1" dirty="0"/>
                        <a:t> sans </a:t>
                      </a:r>
                      <a:r>
                        <a:rPr lang="it-IT" sz="2400" b="1" dirty="0" err="1"/>
                        <a:t>couvercle</a:t>
                      </a:r>
                      <a:endParaRPr lang="it-IT" sz="24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2000" b="1" dirty="0"/>
                    </a:p>
                    <a:p>
                      <a:pPr algn="ctr"/>
                      <a:r>
                        <a:rPr lang="it-IT" sz="2000" b="1" dirty="0"/>
                        <a:t>59 min. et 2 sec.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0361235"/>
                  </a:ext>
                </a:extLst>
              </a:tr>
              <a:tr h="991763">
                <a:tc>
                  <a:txBody>
                    <a:bodyPr/>
                    <a:lstStyle/>
                    <a:p>
                      <a:r>
                        <a:rPr lang="it-IT" sz="2400" b="1" dirty="0" err="1"/>
                        <a:t>Glaçon</a:t>
                      </a:r>
                      <a:r>
                        <a:rPr lang="it-IT" sz="2400" b="1" dirty="0"/>
                        <a:t> </a:t>
                      </a:r>
                      <a:r>
                        <a:rPr lang="it-IT" sz="2400" b="1" dirty="0" err="1"/>
                        <a:t>avec</a:t>
                      </a:r>
                      <a:r>
                        <a:rPr lang="it-IT" sz="2400" b="1" dirty="0"/>
                        <a:t> le </a:t>
                      </a:r>
                      <a:r>
                        <a:rPr lang="it-IT" sz="2400" b="1" dirty="0" err="1"/>
                        <a:t>couvercle</a:t>
                      </a:r>
                      <a:endParaRPr lang="it-IT" sz="24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2000" b="1" dirty="0"/>
                    </a:p>
                    <a:p>
                      <a:pPr algn="ctr"/>
                      <a:r>
                        <a:rPr lang="it-IT" sz="2000" b="1" dirty="0"/>
                        <a:t>1h 04 et 18 sec.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31107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38192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A8039484-F47B-4AAC-9122-289107C4CD9F}"/>
              </a:ext>
            </a:extLst>
          </p:cNvPr>
          <p:cNvSpPr txBox="1"/>
          <p:nvPr/>
        </p:nvSpPr>
        <p:spPr>
          <a:xfrm>
            <a:off x="1012875" y="815925"/>
            <a:ext cx="973484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>
                <a:solidFill>
                  <a:schemeClr val="bg1"/>
                </a:solidFill>
              </a:rPr>
              <a:t>Realizzato con le Professoresse </a:t>
            </a:r>
            <a:r>
              <a:rPr lang="it-IT" sz="4000" b="1" dirty="0" err="1">
                <a:solidFill>
                  <a:schemeClr val="bg1"/>
                </a:solidFill>
              </a:rPr>
              <a:t>Abbruzzese</a:t>
            </a:r>
            <a:r>
              <a:rPr lang="it-IT" sz="4000" b="1" dirty="0">
                <a:solidFill>
                  <a:schemeClr val="bg1"/>
                </a:solidFill>
              </a:rPr>
              <a:t> </a:t>
            </a:r>
            <a:r>
              <a:rPr lang="it-IT" sz="4000" b="1">
                <a:solidFill>
                  <a:schemeClr val="bg1"/>
                </a:solidFill>
              </a:rPr>
              <a:t>e Corsi e </a:t>
            </a:r>
            <a:r>
              <a:rPr lang="it-IT" sz="4000" b="1" dirty="0">
                <a:solidFill>
                  <a:schemeClr val="bg1"/>
                </a:solidFill>
              </a:rPr>
              <a:t>gli alunni:</a:t>
            </a:r>
          </a:p>
          <a:p>
            <a:r>
              <a:rPr lang="it-IT" sz="4000" b="1" dirty="0" err="1">
                <a:solidFill>
                  <a:schemeClr val="bg1"/>
                </a:solidFill>
              </a:rPr>
              <a:t>Begaj</a:t>
            </a:r>
            <a:r>
              <a:rPr lang="it-IT" sz="4000" b="1" dirty="0">
                <a:solidFill>
                  <a:schemeClr val="bg1"/>
                </a:solidFill>
              </a:rPr>
              <a:t> </a:t>
            </a:r>
            <a:r>
              <a:rPr lang="it-IT" sz="4000" b="1" dirty="0" err="1">
                <a:solidFill>
                  <a:schemeClr val="bg1"/>
                </a:solidFill>
              </a:rPr>
              <a:t>Marko</a:t>
            </a:r>
            <a:endParaRPr lang="it-IT" sz="4000" b="1" dirty="0">
              <a:solidFill>
                <a:schemeClr val="bg1"/>
              </a:solidFill>
            </a:endParaRPr>
          </a:p>
          <a:p>
            <a:r>
              <a:rPr lang="it-IT" sz="4000" b="1" dirty="0" err="1">
                <a:solidFill>
                  <a:schemeClr val="bg1"/>
                </a:solidFill>
              </a:rPr>
              <a:t>Moriconi</a:t>
            </a:r>
            <a:r>
              <a:rPr lang="it-IT" sz="4000" b="1" dirty="0">
                <a:solidFill>
                  <a:schemeClr val="bg1"/>
                </a:solidFill>
              </a:rPr>
              <a:t> Cristian</a:t>
            </a:r>
          </a:p>
          <a:p>
            <a:r>
              <a:rPr lang="it-IT" sz="4000" b="1" dirty="0" err="1">
                <a:solidFill>
                  <a:schemeClr val="bg1"/>
                </a:solidFill>
              </a:rPr>
              <a:t>Sotorino</a:t>
            </a:r>
            <a:r>
              <a:rPr lang="it-IT" sz="4000" b="1" dirty="0">
                <a:solidFill>
                  <a:schemeClr val="bg1"/>
                </a:solidFill>
              </a:rPr>
              <a:t> Miriam</a:t>
            </a:r>
          </a:p>
          <a:p>
            <a:r>
              <a:rPr lang="it-IT" sz="4000" b="1" dirty="0" err="1">
                <a:solidFill>
                  <a:schemeClr val="bg1"/>
                </a:solidFill>
              </a:rPr>
              <a:t>Sumanaru</a:t>
            </a:r>
            <a:r>
              <a:rPr lang="it-IT" sz="4000" b="1" dirty="0">
                <a:solidFill>
                  <a:schemeClr val="bg1"/>
                </a:solidFill>
              </a:rPr>
              <a:t> Stefan</a:t>
            </a:r>
          </a:p>
          <a:p>
            <a:r>
              <a:rPr lang="it-IT" sz="4000" b="1" dirty="0">
                <a:solidFill>
                  <a:schemeClr val="bg1"/>
                </a:solidFill>
              </a:rPr>
              <a:t>Viglietti Matteo.</a:t>
            </a:r>
            <a:endParaRPr lang="it-I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14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5C6BEA4-BAE6-4CC5-9E5C-8DAF0A472C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234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81B7E17-B149-4764-8B1F-908949AAA8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865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2598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891B9356-126D-4B62-935F-DDC3A54990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9491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87568AB-3BEB-41FD-A265-C49D8FA0C3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2696062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44C8017-BB82-4626-8A69-7AEB971806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3418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DECF997-C3AA-4917-815F-48EDA25D8D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7989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AF8BDA8-C2E8-4456-A4D5-37DD869163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6045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8626D9D-2AF9-4EF2-9D89-B01748760F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19374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199</Words>
  <Application>Microsoft Office PowerPoint</Application>
  <PresentationFormat>Widescreen</PresentationFormat>
  <Paragraphs>63</Paragraphs>
  <Slides>18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</dc:creator>
  <cp:lastModifiedBy>MC Pizzi</cp:lastModifiedBy>
  <cp:revision>18</cp:revision>
  <dcterms:created xsi:type="dcterms:W3CDTF">2018-06-05T17:33:00Z</dcterms:created>
  <dcterms:modified xsi:type="dcterms:W3CDTF">2018-06-15T14:29:42Z</dcterms:modified>
</cp:coreProperties>
</file>