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68" r:id="rId1"/>
  </p:sldMasterIdLst>
  <p:sldIdLst>
    <p:sldId id="256" r:id="rId2"/>
    <p:sldId id="259" r:id="rId3"/>
    <p:sldId id="260" r:id="rId4"/>
    <p:sldId id="261" r:id="rId5"/>
    <p:sldId id="262" r:id="rId6"/>
    <p:sldId id="263" r:id="rId7"/>
    <p:sldId id="264" r:id="rId8"/>
    <p:sldId id="265" r:id="rId9"/>
    <p:sldId id="266" r:id="rId1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7" d="100"/>
          <a:sy n="67" d="100"/>
        </p:scale>
        <p:origin x="644" y="8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titolo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>
              <a:alphaModFix amt="45000"/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-44450" ty="38100" sx="85000" sy="85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11" name="Rectangle 10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15" name="Rectangle 14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4" name="Group 3"/>
          <p:cNvGrpSpPr/>
          <p:nvPr/>
        </p:nvGrpSpPr>
        <p:grpSpPr>
          <a:xfrm>
            <a:off x="5250180" y="1267730"/>
            <a:ext cx="1691640" cy="645295"/>
            <a:chOff x="5318306" y="1386268"/>
            <a:chExt cx="1567331" cy="645295"/>
          </a:xfrm>
        </p:grpSpPr>
        <p:cxnSp>
          <p:nvCxnSpPr>
            <p:cNvPr id="17" name="Straight Connector 16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61708" y="2091263"/>
            <a:ext cx="9068586" cy="2590800"/>
          </a:xfrm>
        </p:spPr>
        <p:txBody>
          <a:bodyPr tIns="45720" bIns="45720" anchor="ctr">
            <a:noAutofit/>
          </a:bodyPr>
          <a:lstStyle>
            <a:lvl1pPr algn="ctr">
              <a:lnSpc>
                <a:spcPct val="83000"/>
              </a:lnSpc>
              <a:defRPr lang="en-US" sz="7200" b="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62100" y="4682062"/>
            <a:ext cx="9070848" cy="457201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1600" spc="8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  <a:endParaRPr lang="en-US" dirty="0"/>
          </a:p>
        </p:txBody>
      </p:sp>
      <p:sp>
        <p:nvSpPr>
          <p:cNvPr id="20" name="Date Placeholder 19"/>
          <p:cNvSpPr>
            <a:spLocks noGrp="1"/>
          </p:cNvSpPr>
          <p:nvPr>
            <p:ph type="dt" sz="half" idx="10"/>
          </p:nvPr>
        </p:nvSpPr>
        <p:spPr>
          <a:xfrm>
            <a:off x="5318760" y="1341255"/>
            <a:ext cx="1554480" cy="527213"/>
          </a:xfrm>
        </p:spPr>
        <p:txBody>
          <a:bodyPr/>
          <a:lstStyle>
            <a:lvl1pPr algn="ctr">
              <a:defRPr sz="1300" spc="0" baseline="0">
                <a:solidFill>
                  <a:schemeClr val="tx1"/>
                </a:solidFill>
                <a:latin typeface="+mn-lt"/>
              </a:defRPr>
            </a:lvl1pPr>
          </a:lstStyle>
          <a:p>
            <a:fld id="{DDA51639-B2D6-4652-B8C3-1B4C224A7BAF}" type="datetimeFigureOut">
              <a:rPr lang="en-US" dirty="0"/>
              <a:t>3/1/2018</a:t>
            </a:fld>
            <a:endParaRPr lang="en-US" dirty="0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>
          <a:xfrm>
            <a:off x="1453896" y="5211060"/>
            <a:ext cx="5905500" cy="228600"/>
          </a:xfrm>
        </p:spPr>
        <p:txBody>
          <a:bodyPr/>
          <a:lstStyle>
            <a:lvl1pPr algn="l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2"/>
          </p:nvPr>
        </p:nvSpPr>
        <p:spPr>
          <a:xfrm>
            <a:off x="8606919" y="5212080"/>
            <a:ext cx="2111881" cy="22860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1A6AA8-A04B-4104-9AE2-BD48D340E27F}" type="datetimeFigureOut">
              <a:rPr lang="en-US" dirty="0"/>
              <a:t>3/1/2018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1600" y="762000"/>
            <a:ext cx="2362200" cy="5257800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762000"/>
            <a:ext cx="8077200" cy="5257800"/>
          </a:xfrm>
        </p:spPr>
        <p:txBody>
          <a:bodyPr vert="eaVert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E0BF79-FAC6-4A96-8DE1-F7B82E2E1652}" type="datetimeFigureOut">
              <a:rPr lang="en-US" dirty="0"/>
              <a:t>3/1/2018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F5DD9-2C52-442D-92E2-8072C0C3D7CD}" type="datetimeFigureOut">
              <a:rPr lang="en-US" dirty="0"/>
              <a:t>3/1/2018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Intestazione sezion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>
              <a:alphaModFix amt="45000"/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rcRect/>
            <a:tile tx="-44450" ty="38100" sx="85000" sy="85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3" name="Rectangle 22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24" name="Rectangle 23"/>
          <p:cNvSpPr/>
          <p:nvPr/>
        </p:nvSpPr>
        <p:spPr>
          <a:xfrm>
            <a:off x="1447800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30" name="Rectangle 29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31" name="Group 30"/>
          <p:cNvGrpSpPr/>
          <p:nvPr/>
        </p:nvGrpSpPr>
        <p:grpSpPr>
          <a:xfrm>
            <a:off x="5250180" y="1267730"/>
            <a:ext cx="1691640" cy="645295"/>
            <a:chOff x="5318306" y="1386268"/>
            <a:chExt cx="1567331" cy="645295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63623" y="2094309"/>
            <a:ext cx="9070848" cy="2587752"/>
          </a:xfrm>
        </p:spPr>
        <p:txBody>
          <a:bodyPr anchor="ctr">
            <a:noAutofit/>
          </a:bodyPr>
          <a:lstStyle>
            <a:lvl1pPr algn="ctr">
              <a:lnSpc>
                <a:spcPct val="83000"/>
              </a:lnSpc>
              <a:defRPr lang="en-US" sz="720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63624" y="4682062"/>
            <a:ext cx="9070848" cy="45720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>
                <a:solidFill>
                  <a:schemeClr val="tx1"/>
                </a:solidFill>
                <a:effectLst/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321808" y="1344502"/>
            <a:ext cx="1554480" cy="530352"/>
          </a:xfrm>
        </p:spPr>
        <p:txBody>
          <a:bodyPr/>
          <a:lstStyle>
            <a:lvl1pPr algn="ctr">
              <a:defRPr lang="en-US" sz="13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fld id="{C44961B7-6B89-48AB-966F-622E2788EECC}" type="datetimeFigureOut">
              <a:rPr lang="en-US" dirty="0"/>
              <a:t>3/1/2018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453553" y="5211060"/>
            <a:ext cx="5907024" cy="228600"/>
          </a:xfrm>
        </p:spPr>
        <p:txBody>
          <a:bodyPr/>
          <a:lstStyle>
            <a:lvl1pPr algn="l"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04504" y="5211060"/>
            <a:ext cx="2112264" cy="228600"/>
          </a:xfrm>
        </p:spPr>
        <p:txBody>
          <a:bodyPr/>
          <a:lstStyle/>
          <a:p>
            <a:fld id="{4FAB73BC-B049-4115-A692-8D63A059BFB8}" type="slidenum">
              <a:rPr lang="en-US" dirty="0"/>
              <a:t>‹N›</a:t>
            </a:fld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6800" y="2103120"/>
            <a:ext cx="475488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70320" y="2103120"/>
            <a:ext cx="475488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D3D6FB-79CC-4683-A046-BBE785BA1BED}" type="datetimeFigureOut">
              <a:rPr lang="en-US" dirty="0"/>
              <a:t>3/1/2018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074334"/>
            <a:ext cx="475488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900" b="0">
                <a:solidFill>
                  <a:schemeClr val="tx2"/>
                </a:solidFill>
                <a:latin typeface="+mn-lt"/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55898"/>
            <a:ext cx="475488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73368" y="2074334"/>
            <a:ext cx="475488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900" b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73368" y="2756581"/>
            <a:ext cx="475488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12B3E8-48F1-4B23-8498-D8A04A81EC9C}" type="datetimeFigureOut">
              <a:rPr lang="en-US" dirty="0"/>
              <a:t>3/1/2018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B90D90-AA62-404D-A741-635B4370F9CB}" type="datetimeFigureOut">
              <a:rPr lang="en-US" dirty="0"/>
              <a:t>3/1/2018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7002E4-6836-46D1-9DBB-3C27C0DD3A89}" type="datetimeFigureOut">
              <a:rPr lang="en-US" dirty="0"/>
              <a:t>3/1/2018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245529" y="237744"/>
            <a:ext cx="8531352" cy="6382512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9020386" y="237744"/>
            <a:ext cx="2926080" cy="638251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96400" y="607392"/>
            <a:ext cx="2430780" cy="164592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b="0" kern="1200" cap="none" spc="0" baseline="0" dirty="0">
                <a:solidFill>
                  <a:srgbClr val="FFFFFF"/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609600"/>
            <a:ext cx="7772400" cy="53340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96400" y="2286000"/>
            <a:ext cx="2430780" cy="3505200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800"/>
              </a:spcBef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F131DD-A141-4471-BCF9-C6073EDD7E20}" type="datetimeFigureOut">
              <a:rPr lang="en-US" dirty="0"/>
              <a:t>3/1/2018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r">
              <a:defRPr/>
            </a:lvl1pPr>
          </a:lstStyle>
          <a:p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>
          <a:xfrm>
            <a:off x="10393677" y="6223002"/>
            <a:ext cx="1463040" cy="27432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‹N›</a:t>
            </a:fld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9157546" y="374904"/>
            <a:ext cx="2651760" cy="6108192"/>
          </a:xfrm>
          <a:prstGeom prst="rect">
            <a:avLst/>
          </a:prstGeom>
          <a:noFill/>
          <a:ln w="63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9020386" y="237744"/>
            <a:ext cx="2926080" cy="638251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96400" y="603504"/>
            <a:ext cx="2432304" cy="1645920"/>
          </a:xfrm>
        </p:spPr>
        <p:txBody>
          <a:bodyPr anchor="b">
            <a:noAutofit/>
          </a:bodyPr>
          <a:lstStyle>
            <a:lvl1pPr algn="l">
              <a:defRPr sz="2800" b="0">
                <a:solidFill>
                  <a:srgbClr val="FFFFFF"/>
                </a:solidFill>
                <a:latin typeface="+mj-lt"/>
              </a:defRPr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28599" y="237744"/>
            <a:ext cx="8531352" cy="6382512"/>
          </a:xfr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96400" y="2286000"/>
            <a:ext cx="2432304" cy="3502152"/>
          </a:xfrm>
        </p:spPr>
        <p:txBody>
          <a:bodyPr>
            <a:normAutofit/>
          </a:bodyPr>
          <a:lstStyle>
            <a:lvl1pPr marL="0" indent="0" algn="l">
              <a:lnSpc>
                <a:spcPct val="110000"/>
              </a:lnSpc>
              <a:spcBef>
                <a:spcPts val="800"/>
              </a:spcBef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12700" dist="635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fld id="{AB334A90-EB03-42F3-8859-2C2B2724C058}" type="datetimeFigureOut">
              <a:rPr lang="en-US" dirty="0"/>
              <a:t>3/1/2018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marL="0" algn="r" defTabSz="914400" rtl="0" eaLnBrk="1" latinLnBrk="0" hangingPunct="1">
              <a:defRPr lang="en-US" sz="1000" kern="1200" dirty="0">
                <a:solidFill>
                  <a:srgbClr val="FFFFFF"/>
                </a:solidFill>
                <a:effectLst>
                  <a:outerShdw blurRad="12700" dist="635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396728" y="6227064"/>
            <a:ext cx="1463040" cy="27432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‹N›</a:t>
            </a:fld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9157546" y="374904"/>
            <a:ext cx="2651760" cy="6108192"/>
          </a:xfrm>
          <a:prstGeom prst="rect">
            <a:avLst/>
          </a:prstGeom>
          <a:noFill/>
          <a:ln w="63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chemeClr val="bg2"/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103120"/>
            <a:ext cx="10058400" cy="39319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74320" y="6307672"/>
            <a:ext cx="274320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CBC48EC7-AF6A-48D3-8284-14BACBEBDD84}" type="datetimeFigureOut">
              <a:rPr lang="en-US" dirty="0"/>
              <a:t>3/1/2018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89960" y="6307672"/>
            <a:ext cx="521208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469880" y="6307672"/>
            <a:ext cx="146304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4800" kern="1200" cap="none" spc="0" baseline="0" dirty="0"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n-ea"/>
          <a:cs typeface="+mn-cs"/>
        </a:defRPr>
      </a:lvl1pPr>
    </p:titleStyle>
    <p:bodyStyle>
      <a:lvl1pPr marL="182880" indent="-182880" algn="l" defTabSz="914400" rtl="0" eaLnBrk="1" latinLnBrk="0" hangingPunct="1">
        <a:lnSpc>
          <a:spcPct val="100000"/>
        </a:lnSpc>
        <a:spcBef>
          <a:spcPts val="900"/>
        </a:spcBef>
        <a:spcAft>
          <a:spcPts val="0"/>
        </a:spcAft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BDCBF853-C218-4617-B89C-168BDFFF0CF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it-IT" sz="4800" b="1" dirty="0"/>
              <a:t>Jacopo </a:t>
            </a:r>
            <a:r>
              <a:rPr lang="it-IT" sz="4800" b="1" dirty="0" err="1"/>
              <a:t>Boscaini</a:t>
            </a:r>
            <a:r>
              <a:rPr lang="it-IT" sz="4800" b="1" dirty="0"/>
              <a:t> (2F)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07C3699E-2D86-4AE2-855C-292489863F6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r>
              <a:rPr lang="it-IT" sz="2800" b="1" dirty="0"/>
              <a:t>CARNET DE BORD</a:t>
            </a:r>
          </a:p>
        </p:txBody>
      </p:sp>
    </p:spTree>
    <p:extLst>
      <p:ext uri="{BB962C8B-B14F-4D97-AF65-F5344CB8AC3E}">
        <p14:creationId xmlns:p14="http://schemas.microsoft.com/office/powerpoint/2010/main" val="2388580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>
            <a:extLst>
              <a:ext uri="{FF2B5EF4-FFF2-40B4-BE49-F238E27FC236}">
                <a16:creationId xmlns:a16="http://schemas.microsoft.com/office/drawing/2014/main" id="{B4CEE99F-675F-4C3A-A75E-5A074FDE7AB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1475" y="466724"/>
            <a:ext cx="4619625" cy="5905501"/>
          </a:xfrm>
          <a:prstGeom prst="rect">
            <a:avLst/>
          </a:prstGeom>
        </p:spPr>
      </p:pic>
      <p:pic>
        <p:nvPicPr>
          <p:cNvPr id="5" name="Immagine 4">
            <a:extLst>
              <a:ext uri="{FF2B5EF4-FFF2-40B4-BE49-F238E27FC236}">
                <a16:creationId xmlns:a16="http://schemas.microsoft.com/office/drawing/2014/main" id="{D2E4F7EC-6523-4094-B524-B54BE8323AE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57775" y="190500"/>
            <a:ext cx="6562725" cy="6534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351517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>
            <a:extLst>
              <a:ext uri="{FF2B5EF4-FFF2-40B4-BE49-F238E27FC236}">
                <a16:creationId xmlns:a16="http://schemas.microsoft.com/office/drawing/2014/main" id="{3B41B6D6-3012-4C84-A1F5-B4E8193536E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1" y="333375"/>
            <a:ext cx="5019674" cy="6181726"/>
          </a:xfrm>
          <a:prstGeom prst="rect">
            <a:avLst/>
          </a:prstGeom>
        </p:spPr>
      </p:pic>
      <p:pic>
        <p:nvPicPr>
          <p:cNvPr id="5" name="Immagine 4">
            <a:extLst>
              <a:ext uri="{FF2B5EF4-FFF2-40B4-BE49-F238E27FC236}">
                <a16:creationId xmlns:a16="http://schemas.microsoft.com/office/drawing/2014/main" id="{34B7F1E6-365A-47F4-9F6B-C8C26E7BD3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91175" y="400050"/>
            <a:ext cx="6000750" cy="61150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020245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>
            <a:extLst>
              <a:ext uri="{FF2B5EF4-FFF2-40B4-BE49-F238E27FC236}">
                <a16:creationId xmlns:a16="http://schemas.microsoft.com/office/drawing/2014/main" id="{311F8668-F9E8-4259-B2C8-E0A9DD3111A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7176" y="342900"/>
            <a:ext cx="5581650" cy="6181725"/>
          </a:xfrm>
          <a:prstGeom prst="rect">
            <a:avLst/>
          </a:prstGeom>
        </p:spPr>
      </p:pic>
      <p:pic>
        <p:nvPicPr>
          <p:cNvPr id="5" name="Immagine 4">
            <a:extLst>
              <a:ext uri="{FF2B5EF4-FFF2-40B4-BE49-F238E27FC236}">
                <a16:creationId xmlns:a16="http://schemas.microsoft.com/office/drawing/2014/main" id="{A57C681A-CA53-48E6-B8D6-FC619052E0E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24550" y="342900"/>
            <a:ext cx="6010274" cy="6105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365028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>
            <a:extLst>
              <a:ext uri="{FF2B5EF4-FFF2-40B4-BE49-F238E27FC236}">
                <a16:creationId xmlns:a16="http://schemas.microsoft.com/office/drawing/2014/main" id="{8385B34C-D3AB-43DD-9C57-C27D054E6D9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6226" y="0"/>
            <a:ext cx="5905500" cy="6858000"/>
          </a:xfrm>
          <a:prstGeom prst="rect">
            <a:avLst/>
          </a:prstGeom>
        </p:spPr>
      </p:pic>
      <p:pic>
        <p:nvPicPr>
          <p:cNvPr id="5" name="Immagine 4">
            <a:extLst>
              <a:ext uri="{FF2B5EF4-FFF2-40B4-BE49-F238E27FC236}">
                <a16:creationId xmlns:a16="http://schemas.microsoft.com/office/drawing/2014/main" id="{A56A5CA1-DBDD-4EB6-BA4B-3335E50F65B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81726" y="314324"/>
            <a:ext cx="5734048" cy="66389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019980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>
            <a:extLst>
              <a:ext uri="{FF2B5EF4-FFF2-40B4-BE49-F238E27FC236}">
                <a16:creationId xmlns:a16="http://schemas.microsoft.com/office/drawing/2014/main" id="{F334A59E-C19F-43C9-B44E-B68969008C4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851" y="257175"/>
            <a:ext cx="5934074" cy="6238875"/>
          </a:xfrm>
          <a:prstGeom prst="rect">
            <a:avLst/>
          </a:prstGeom>
        </p:spPr>
      </p:pic>
      <p:pic>
        <p:nvPicPr>
          <p:cNvPr id="5" name="Immagine 4">
            <a:extLst>
              <a:ext uri="{FF2B5EF4-FFF2-40B4-BE49-F238E27FC236}">
                <a16:creationId xmlns:a16="http://schemas.microsoft.com/office/drawing/2014/main" id="{3A1275A1-7588-480B-8E5B-59837852110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57925" y="257175"/>
            <a:ext cx="5610224" cy="61055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144773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>
            <a:extLst>
              <a:ext uri="{FF2B5EF4-FFF2-40B4-BE49-F238E27FC236}">
                <a16:creationId xmlns:a16="http://schemas.microsoft.com/office/drawing/2014/main" id="{0AFF9B0D-67D1-4AA6-BAFF-1B44627AB80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5276" y="371474"/>
            <a:ext cx="5600700" cy="6257925"/>
          </a:xfrm>
          <a:prstGeom prst="rect">
            <a:avLst/>
          </a:prstGeom>
        </p:spPr>
      </p:pic>
      <p:pic>
        <p:nvPicPr>
          <p:cNvPr id="5" name="Immagine 4">
            <a:extLst>
              <a:ext uri="{FF2B5EF4-FFF2-40B4-BE49-F238E27FC236}">
                <a16:creationId xmlns:a16="http://schemas.microsoft.com/office/drawing/2014/main" id="{57FA4200-6FC3-4F1A-81C0-D4F0FD83D36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95976" y="228601"/>
            <a:ext cx="6000748" cy="62579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5429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>
            <a:extLst>
              <a:ext uri="{FF2B5EF4-FFF2-40B4-BE49-F238E27FC236}">
                <a16:creationId xmlns:a16="http://schemas.microsoft.com/office/drawing/2014/main" id="{62CDBA89-CC9F-4BC2-A852-811FAF9BFDC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9100" y="466725"/>
            <a:ext cx="5791200" cy="5962650"/>
          </a:xfrm>
          <a:prstGeom prst="rect">
            <a:avLst/>
          </a:prstGeom>
        </p:spPr>
      </p:pic>
      <p:pic>
        <p:nvPicPr>
          <p:cNvPr id="5" name="Immagine 4">
            <a:extLst>
              <a:ext uri="{FF2B5EF4-FFF2-40B4-BE49-F238E27FC236}">
                <a16:creationId xmlns:a16="http://schemas.microsoft.com/office/drawing/2014/main" id="{DB77B180-B983-4F0B-AB8D-16EA3F8F870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10300" y="285750"/>
            <a:ext cx="5715000" cy="6143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84851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>
            <a:extLst>
              <a:ext uri="{FF2B5EF4-FFF2-40B4-BE49-F238E27FC236}">
                <a16:creationId xmlns:a16="http://schemas.microsoft.com/office/drawing/2014/main" id="{119B656A-CC7D-4F2A-86FA-BEAA7FF1B16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67001" y="447675"/>
            <a:ext cx="5357812" cy="5962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13420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apone">
  <a:themeElements>
    <a:clrScheme name="Savon">
      <a:dk1>
        <a:sysClr val="windowText" lastClr="000000"/>
      </a:dk1>
      <a:lt1>
        <a:sysClr val="window" lastClr="FFFFFF"/>
      </a:lt1>
      <a:dk2>
        <a:srgbClr val="1485A4"/>
      </a:dk2>
      <a:lt2>
        <a:srgbClr val="E3DED1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F49100"/>
      </a:hlink>
      <a:folHlink>
        <a:srgbClr val="739D9B"/>
      </a:folHlink>
    </a:clrScheme>
    <a:fontScheme name="Savon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avo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5000"/>
                <a:lumMod val="105000"/>
              </a:schemeClr>
            </a:gs>
            <a:gs pos="100000">
              <a:schemeClr val="phClr">
                <a:tint val="65000"/>
                <a:satMod val="100000"/>
                <a:lumMod val="10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0000"/>
                <a:lumMod val="100000"/>
              </a:schemeClr>
            </a:gs>
            <a:gs pos="50000">
              <a:schemeClr val="phClr">
                <a:shade val="99000"/>
                <a:satMod val="105000"/>
                <a:lumMod val="100000"/>
              </a:schemeClr>
            </a:gs>
            <a:gs pos="100000">
              <a:schemeClr val="phClr">
                <a:shade val="98000"/>
                <a:satMod val="105000"/>
                <a:lumMod val="100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12700" dir="5400000" algn="ctr" rotWithShape="0">
              <a:srgbClr val="000000">
                <a:alpha val="63000"/>
              </a:srgbClr>
            </a:outerShdw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4200000"/>
            </a:lightRig>
          </a:scene3d>
          <a:sp3d prstMaterial="flat">
            <a:bevelT w="50800" h="6350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2000"/>
                <a:satMod val="160000"/>
              </a:schemeClr>
            </a:gs>
            <a:gs pos="77000">
              <a:schemeClr val="phClr">
                <a:tint val="100000"/>
                <a:shade val="73000"/>
                <a:satMod val="155000"/>
              </a:schemeClr>
            </a:gs>
            <a:gs pos="100000">
              <a:schemeClr val="phClr">
                <a:tint val="100000"/>
                <a:shade val="67000"/>
                <a:satMod val="145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2000"/>
                <a:satMod val="115000"/>
              </a:schemeClr>
            </a:duotone>
          </a:blip>
          <a:tile tx="0" ty="0" sx="60000" sy="6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avon" id="{1306E473-ED32-493B-A2D0-240A757EDD34}" vid="{C20BADFE-D095-436F-9677-9264042809F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TM03457510[[fn=Sapone]]</Template>
  <TotalTime>13</TotalTime>
  <Words>8</Words>
  <Application>Microsoft Office PowerPoint</Application>
  <PresentationFormat>Widescreen</PresentationFormat>
  <Paragraphs>2</Paragraphs>
  <Slides>9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2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9</vt:i4>
      </vt:variant>
    </vt:vector>
  </HeadingPairs>
  <TitlesOfParts>
    <vt:vector size="12" baseType="lpstr">
      <vt:lpstr>Century Gothic</vt:lpstr>
      <vt:lpstr>Garamond</vt:lpstr>
      <vt:lpstr>Sapone</vt:lpstr>
      <vt:lpstr>Jacopo Boscaini (2F)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Jacopo Boscaini (2F)</dc:title>
  <dc:creator>MC Pizzi</dc:creator>
  <cp:lastModifiedBy>MC Pizzi</cp:lastModifiedBy>
  <cp:revision>2</cp:revision>
  <dcterms:created xsi:type="dcterms:W3CDTF">2018-03-01T08:53:22Z</dcterms:created>
  <dcterms:modified xsi:type="dcterms:W3CDTF">2018-03-01T09:06:43Z</dcterms:modified>
</cp:coreProperties>
</file>