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4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'[rilevaz.datimeteo_ISTOGR.xlsx]T°+P'!$Q$3:$Q$16</c:f>
              <c:strCache>
                <c:ptCount val="14"/>
                <c:pt idx="0">
                  <c:v>22 gen</c:v>
                </c:pt>
                <c:pt idx="1">
                  <c:v>23 gen</c:v>
                </c:pt>
                <c:pt idx="2">
                  <c:v>24 gen</c:v>
                </c:pt>
                <c:pt idx="3">
                  <c:v>25 gen</c:v>
                </c:pt>
                <c:pt idx="4">
                  <c:v>26 gen</c:v>
                </c:pt>
                <c:pt idx="5">
                  <c:v>27 gen</c:v>
                </c:pt>
                <c:pt idx="6">
                  <c:v>28 gen</c:v>
                </c:pt>
                <c:pt idx="7">
                  <c:v>29 gen</c:v>
                </c:pt>
                <c:pt idx="8">
                  <c:v>30 gen</c:v>
                </c:pt>
                <c:pt idx="9">
                  <c:v>31 gen</c:v>
                </c:pt>
                <c:pt idx="10">
                  <c:v>1 feb</c:v>
                </c:pt>
                <c:pt idx="11">
                  <c:v>2 feb</c:v>
                </c:pt>
                <c:pt idx="12">
                  <c:v>3 feb</c:v>
                </c:pt>
                <c:pt idx="13">
                  <c:v>4 feb</c:v>
                </c:pt>
              </c:strCache>
            </c:strRef>
          </c:cat>
          <c:val>
            <c:numRef>
              <c:f>'[rilevaz.datimeteo_ISTOGR.xlsx]T°+P'!$R$3:$R$16</c:f>
              <c:numCache>
                <c:formatCode>General</c:formatCode>
                <c:ptCount val="14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9.5</c:v>
                </c:pt>
                <c:pt idx="6">
                  <c:v>9.5</c:v>
                </c:pt>
                <c:pt idx="7">
                  <c:v>9.5</c:v>
                </c:pt>
                <c:pt idx="8">
                  <c:v>9</c:v>
                </c:pt>
                <c:pt idx="9">
                  <c:v>7</c:v>
                </c:pt>
                <c:pt idx="10">
                  <c:v>6</c:v>
                </c:pt>
                <c:pt idx="11">
                  <c:v>8</c:v>
                </c:pt>
                <c:pt idx="12">
                  <c:v>6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87-486F-9E63-CEC8F3D36D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178496"/>
        <c:axId val="157196672"/>
      </c:barChart>
      <c:catAx>
        <c:axId val="157178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7196672"/>
        <c:crosses val="autoZero"/>
        <c:auto val="1"/>
        <c:lblAlgn val="ctr"/>
        <c:lblOffset val="100"/>
        <c:noMultiLvlLbl val="0"/>
      </c:catAx>
      <c:valAx>
        <c:axId val="15719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178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'[rilevaz.datimeteo_II A(4229).xlsx]precipitazioni'!$Q$2:$Q$15</c:f>
              <c:numCache>
                <c:formatCode>d\-mmm</c:formatCode>
                <c:ptCount val="14"/>
                <c:pt idx="0">
                  <c:v>43122</c:v>
                </c:pt>
                <c:pt idx="1">
                  <c:v>43123</c:v>
                </c:pt>
                <c:pt idx="2">
                  <c:v>43124</c:v>
                </c:pt>
                <c:pt idx="3">
                  <c:v>43125</c:v>
                </c:pt>
                <c:pt idx="4">
                  <c:v>43126</c:v>
                </c:pt>
                <c:pt idx="5">
                  <c:v>43127</c:v>
                </c:pt>
                <c:pt idx="6">
                  <c:v>43128</c:v>
                </c:pt>
                <c:pt idx="7">
                  <c:v>43129</c:v>
                </c:pt>
                <c:pt idx="8">
                  <c:v>43130</c:v>
                </c:pt>
                <c:pt idx="9">
                  <c:v>43131</c:v>
                </c:pt>
                <c:pt idx="10">
                  <c:v>43132</c:v>
                </c:pt>
                <c:pt idx="11">
                  <c:v>43133</c:v>
                </c:pt>
                <c:pt idx="12">
                  <c:v>43134</c:v>
                </c:pt>
                <c:pt idx="13">
                  <c:v>43135</c:v>
                </c:pt>
              </c:numCache>
            </c:numRef>
          </c:cat>
          <c:val>
            <c:numRef>
              <c:f>'[rilevaz.datimeteo_II A(4229).xlsx]precipitazioni'!$R$2:$R$15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1.8</c:v>
                </c:pt>
                <c:pt idx="11">
                  <c:v>3.6</c:v>
                </c:pt>
                <c:pt idx="12">
                  <c:v>3.6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D-4101-96D4-F154B9027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945728"/>
        <c:axId val="170764160"/>
      </c:barChart>
      <c:dateAx>
        <c:axId val="149945728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crossAx val="170764160"/>
        <c:crosses val="autoZero"/>
        <c:auto val="1"/>
        <c:lblOffset val="100"/>
        <c:baseTimeUnit val="days"/>
      </c:dateAx>
      <c:valAx>
        <c:axId val="170764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945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766699897979476E-2"/>
          <c:y val="7.4721696374187976E-2"/>
          <c:w val="0.88237918362646295"/>
          <c:h val="0.8662995152295685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'[rilevaz.datimeteo_II A.xlsx]vento+direz.'!$Q$5:$Q$18</c:f>
              <c:numCache>
                <c:formatCode>d\-mmm</c:formatCode>
                <c:ptCount val="14"/>
                <c:pt idx="0">
                  <c:v>43122</c:v>
                </c:pt>
                <c:pt idx="1">
                  <c:v>43123</c:v>
                </c:pt>
                <c:pt idx="2">
                  <c:v>43124</c:v>
                </c:pt>
                <c:pt idx="3">
                  <c:v>43125</c:v>
                </c:pt>
                <c:pt idx="4">
                  <c:v>43126</c:v>
                </c:pt>
                <c:pt idx="5">
                  <c:v>43127</c:v>
                </c:pt>
                <c:pt idx="6">
                  <c:v>43128</c:v>
                </c:pt>
                <c:pt idx="7">
                  <c:v>43129</c:v>
                </c:pt>
                <c:pt idx="8">
                  <c:v>43130</c:v>
                </c:pt>
                <c:pt idx="9">
                  <c:v>43131</c:v>
                </c:pt>
                <c:pt idx="10">
                  <c:v>43132</c:v>
                </c:pt>
                <c:pt idx="11">
                  <c:v>43133</c:v>
                </c:pt>
                <c:pt idx="12">
                  <c:v>43134</c:v>
                </c:pt>
                <c:pt idx="13">
                  <c:v>43135</c:v>
                </c:pt>
              </c:numCache>
            </c:numRef>
          </c:cat>
          <c:val>
            <c:numRef>
              <c:f>'[rilevaz.datimeteo_II A.xlsx]vento+direz.'!$R$5:$R$18</c:f>
              <c:numCache>
                <c:formatCode>General</c:formatCode>
                <c:ptCount val="14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06-4CBF-8D45-A395F7A24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657024"/>
        <c:axId val="118659712"/>
      </c:lineChart>
      <c:dateAx>
        <c:axId val="118657024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crossAx val="118659712"/>
        <c:crosses val="autoZero"/>
        <c:auto val="1"/>
        <c:lblOffset val="100"/>
        <c:baseTimeUnit val="days"/>
      </c:dateAx>
      <c:valAx>
        <c:axId val="118659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657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'[rilevaz.datimeteo_II A.xlsx]vento+direz.'!$Q$31:$Q$44</c:f>
              <c:numCache>
                <c:formatCode>d\-mmm</c:formatCode>
                <c:ptCount val="14"/>
                <c:pt idx="0">
                  <c:v>43122</c:v>
                </c:pt>
                <c:pt idx="1">
                  <c:v>43123</c:v>
                </c:pt>
                <c:pt idx="2">
                  <c:v>43124</c:v>
                </c:pt>
                <c:pt idx="3">
                  <c:v>43125</c:v>
                </c:pt>
                <c:pt idx="4">
                  <c:v>43126</c:v>
                </c:pt>
                <c:pt idx="5">
                  <c:v>43127</c:v>
                </c:pt>
                <c:pt idx="6">
                  <c:v>43128</c:v>
                </c:pt>
                <c:pt idx="7">
                  <c:v>43129</c:v>
                </c:pt>
                <c:pt idx="8">
                  <c:v>43130</c:v>
                </c:pt>
                <c:pt idx="9">
                  <c:v>43131</c:v>
                </c:pt>
                <c:pt idx="10">
                  <c:v>43132</c:v>
                </c:pt>
                <c:pt idx="11">
                  <c:v>43133</c:v>
                </c:pt>
                <c:pt idx="12">
                  <c:v>43134</c:v>
                </c:pt>
                <c:pt idx="13">
                  <c:v>43135</c:v>
                </c:pt>
              </c:numCache>
            </c:numRef>
          </c:cat>
          <c:val>
            <c:numRef>
              <c:f>'[rilevaz.datimeteo_II A.xlsx]vento+direz.'!$R$31:$R$44</c:f>
              <c:numCache>
                <c:formatCode>General</c:formatCode>
                <c:ptCount val="14"/>
                <c:pt idx="0">
                  <c:v>165</c:v>
                </c:pt>
                <c:pt idx="1">
                  <c:v>55</c:v>
                </c:pt>
                <c:pt idx="2">
                  <c:v>189</c:v>
                </c:pt>
                <c:pt idx="3">
                  <c:v>126</c:v>
                </c:pt>
                <c:pt idx="4">
                  <c:v>246</c:v>
                </c:pt>
                <c:pt idx="5">
                  <c:v>94</c:v>
                </c:pt>
                <c:pt idx="6">
                  <c:v>99</c:v>
                </c:pt>
                <c:pt idx="7">
                  <c:v>157</c:v>
                </c:pt>
                <c:pt idx="8">
                  <c:v>17</c:v>
                </c:pt>
                <c:pt idx="9">
                  <c:v>102</c:v>
                </c:pt>
                <c:pt idx="10">
                  <c:v>260</c:v>
                </c:pt>
                <c:pt idx="11">
                  <c:v>246</c:v>
                </c:pt>
                <c:pt idx="12">
                  <c:v>124</c:v>
                </c:pt>
                <c:pt idx="13">
                  <c:v>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B3-410F-8002-8B0D8A47B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743232"/>
        <c:axId val="123863040"/>
      </c:lineChart>
      <c:dateAx>
        <c:axId val="145743232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crossAx val="123863040"/>
        <c:crosses val="autoZero"/>
        <c:auto val="1"/>
        <c:lblOffset val="100"/>
        <c:baseTimeUnit val="days"/>
      </c:dateAx>
      <c:valAx>
        <c:axId val="123863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743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'[rilevaz.datimeteo_ISTOGR.xlsx]T°+P'!$Q$24:$Q$37</c:f>
              <c:numCache>
                <c:formatCode>d\-mmm</c:formatCode>
                <c:ptCount val="14"/>
                <c:pt idx="0">
                  <c:v>43122</c:v>
                </c:pt>
                <c:pt idx="1">
                  <c:v>43123</c:v>
                </c:pt>
                <c:pt idx="2">
                  <c:v>43124</c:v>
                </c:pt>
                <c:pt idx="3">
                  <c:v>43125</c:v>
                </c:pt>
                <c:pt idx="4">
                  <c:v>43126</c:v>
                </c:pt>
                <c:pt idx="5">
                  <c:v>43127</c:v>
                </c:pt>
                <c:pt idx="6">
                  <c:v>43128</c:v>
                </c:pt>
                <c:pt idx="7">
                  <c:v>43129</c:v>
                </c:pt>
                <c:pt idx="8">
                  <c:v>43130</c:v>
                </c:pt>
                <c:pt idx="9">
                  <c:v>43131</c:v>
                </c:pt>
                <c:pt idx="10">
                  <c:v>43132</c:v>
                </c:pt>
                <c:pt idx="11">
                  <c:v>43133</c:v>
                </c:pt>
                <c:pt idx="12">
                  <c:v>43134</c:v>
                </c:pt>
                <c:pt idx="13">
                  <c:v>43135</c:v>
                </c:pt>
              </c:numCache>
            </c:numRef>
          </c:cat>
          <c:val>
            <c:numRef>
              <c:f>'[rilevaz.datimeteo_ISTOGR.xlsx]T°+P'!$R$24:$R$37</c:f>
              <c:numCache>
                <c:formatCode>General</c:formatCode>
                <c:ptCount val="14"/>
                <c:pt idx="0">
                  <c:v>1008</c:v>
                </c:pt>
                <c:pt idx="1">
                  <c:v>1010</c:v>
                </c:pt>
                <c:pt idx="2">
                  <c:v>1022</c:v>
                </c:pt>
                <c:pt idx="3">
                  <c:v>1021</c:v>
                </c:pt>
                <c:pt idx="4">
                  <c:v>1016</c:v>
                </c:pt>
                <c:pt idx="5">
                  <c:v>1020</c:v>
                </c:pt>
                <c:pt idx="6">
                  <c:v>1026</c:v>
                </c:pt>
                <c:pt idx="7">
                  <c:v>1025</c:v>
                </c:pt>
                <c:pt idx="8">
                  <c:v>1022</c:v>
                </c:pt>
                <c:pt idx="9">
                  <c:v>1018</c:v>
                </c:pt>
                <c:pt idx="10">
                  <c:v>1008</c:v>
                </c:pt>
                <c:pt idx="11">
                  <c:v>999</c:v>
                </c:pt>
                <c:pt idx="12">
                  <c:v>993</c:v>
                </c:pt>
                <c:pt idx="13">
                  <c:v>1005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A0-41AC-B0F6-29A7E9180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088000"/>
        <c:axId val="157167616"/>
      </c:barChart>
      <c:dateAx>
        <c:axId val="157088000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crossAx val="157167616"/>
        <c:crosses val="autoZero"/>
        <c:auto val="1"/>
        <c:lblOffset val="100"/>
        <c:baseTimeUnit val="days"/>
      </c:dateAx>
      <c:valAx>
        <c:axId val="15716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088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0E829A-E6AE-41C5-8D82-4DD6598DC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17E80ED-E4F0-4028-9168-87C7FF37F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65C856-C51B-4389-A3F9-04DF4EBAC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FE17-71CA-4CC9-9242-6F4EA51BD76D}" type="datetimeFigureOut">
              <a:rPr lang="it-IT" smtClean="0"/>
              <a:t>01/03/2018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C01ACD-B81A-4636-9D90-0CB5F4AF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78D15D-03D3-43D1-939A-D3B64A14B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F10-D3DC-4BF2-B34A-54338DCFB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25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22648F-5BF3-4112-A45D-9BCA5490A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D39FF9E-8212-4BEC-A2AC-C6AABA4D7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3C444B-D296-4AD6-B5D6-CF2D36A60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FE17-71CA-4CC9-9242-6F4EA51BD76D}" type="datetimeFigureOut">
              <a:rPr lang="it-IT" smtClean="0"/>
              <a:t>01/03/2018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986003-93B7-4204-9FEC-1DD8C1AB1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835D60-378A-4FBE-9EBB-8E268AD5F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F10-D3DC-4BF2-B34A-54338DCFB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34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C2C5398-F271-4CE9-8FC1-9F5F6DB7F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379C7B-3F99-40AD-AD0B-F8A04FB91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168CBA-4805-4693-9FC8-778FE587A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FE17-71CA-4CC9-9242-6F4EA51BD76D}" type="datetimeFigureOut">
              <a:rPr lang="it-IT" smtClean="0"/>
              <a:t>01/03/2018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881AC5-1B1B-49BA-A096-4CB98F45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5F8B57-D0F6-420C-BE4C-29706478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F10-D3DC-4BF2-B34A-54338DCFB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14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D3F063-1872-48D2-AC79-10DE5FFD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4AF7A9-F559-4F5A-A7CB-20A304E5F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123990-F3CA-4C85-B78F-3F6C0FFEF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FE17-71CA-4CC9-9242-6F4EA51BD76D}" type="datetimeFigureOut">
              <a:rPr lang="it-IT" smtClean="0"/>
              <a:t>01/03/2018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F60675-5FDD-4513-8FAC-2D511434A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65A95D-AD84-4397-AD02-66FAF2CEE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F10-D3DC-4BF2-B34A-54338DCFB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00BD19-2BFF-4B75-82CC-AC2B04004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9CFD00-B116-4B24-B0B8-57AA87BE2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F13FF8-51B4-47DA-A533-0FFE6D470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FE17-71CA-4CC9-9242-6F4EA51BD76D}" type="datetimeFigureOut">
              <a:rPr lang="it-IT" smtClean="0"/>
              <a:t>01/03/2018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D20160-E601-4176-B614-78A3BC85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A8F523-FA0D-4210-8A98-06595A31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F10-D3DC-4BF2-B34A-54338DCFB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40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41CFA7-1DD4-4ECA-8954-ED1D841F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541728-2A2F-4D79-8A12-732DA0387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7312F4-97B9-4B4B-A7F0-7197A1E31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2A29B3-98E2-4D4C-BD90-FE4D85610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FE17-71CA-4CC9-9242-6F4EA51BD76D}" type="datetimeFigureOut">
              <a:rPr lang="it-IT" smtClean="0"/>
              <a:t>01/03/2018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6755A3E-54D5-400F-87D5-EE109E16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2D7EA32-F45B-41FF-969F-D72CF7BA7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F10-D3DC-4BF2-B34A-54338DCFB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73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88E082-DC7E-4EB3-B4DF-4E883BA5C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5087BD-60AB-4A4B-A0D9-153D40999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D3E6477-EA00-4E42-B788-25E3E643F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544EC3F-9C9B-47C9-A1C8-C07BD6E2A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345BE8F-0725-4108-ACD0-A9E075CEA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EE09AC4-B1B9-4706-9BB7-EFA06E5D5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FE17-71CA-4CC9-9242-6F4EA51BD76D}" type="datetimeFigureOut">
              <a:rPr lang="it-IT" smtClean="0"/>
              <a:t>01/03/2018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51DB03A-85CE-4FCF-AE4B-7A45F547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9338C7C-9211-4BAC-94B7-EAB4B3818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F10-D3DC-4BF2-B34A-54338DCFB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55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69B0C2-E1C1-4C84-A288-DC9E0781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483D3E8-AF41-4564-885E-A6A80369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FE17-71CA-4CC9-9242-6F4EA51BD76D}" type="datetimeFigureOut">
              <a:rPr lang="it-IT" smtClean="0"/>
              <a:t>01/03/2018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5A96A29-E8CE-49F7-A4CB-B0D028BD1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AB8E2FC-C3A3-4F23-8E5C-C0B1B808D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F10-D3DC-4BF2-B34A-54338DCFB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34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0A52B03-EDB8-4899-AB62-600971ED9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FE17-71CA-4CC9-9242-6F4EA51BD76D}" type="datetimeFigureOut">
              <a:rPr lang="it-IT" smtClean="0"/>
              <a:t>01/03/2018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F9902C0-BD8C-472C-898C-FA35A82A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91C9149-A4B0-4AAC-94B5-31937778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F10-D3DC-4BF2-B34A-54338DCFB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64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F09CA9-7F7E-4ECB-85E5-BDFDDA1B8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18FE5E-8C88-4FED-81B6-C3A601F90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01EFB6B-31D8-4361-B221-2D0C9BBA5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9939B5-2F41-44AC-87D6-7B7855A7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FE17-71CA-4CC9-9242-6F4EA51BD76D}" type="datetimeFigureOut">
              <a:rPr lang="it-IT" smtClean="0"/>
              <a:t>01/03/2018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7E12B8C-58B4-4D1B-98B4-4C0ABF15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34F7C16-D580-4FAC-B8AA-7C1EC5EC5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F10-D3DC-4BF2-B34A-54338DCFB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90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38F888-D61D-4DDE-9FE1-43E282329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268AAB0-831A-452A-9C58-CA38D5E607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52B7292-A4FC-4829-A238-BE0B8FE62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15B6D6C-E633-41F6-9790-58DDA7CC1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FE17-71CA-4CC9-9242-6F4EA51BD76D}" type="datetimeFigureOut">
              <a:rPr lang="it-IT" smtClean="0"/>
              <a:t>01/03/2018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D91A5C-F762-4674-A1BC-BF17EF775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26B7E1B-67C4-429A-8C26-412E083D3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7F10-D3DC-4BF2-B34A-54338DCFB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43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70E46C6-9197-41F4-B41A-2C592C809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0888002-9D56-4728-BAD0-A2C2DE830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A4A626-E6BB-4F33-BA94-5A81401CCF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4FE17-71CA-4CC9-9242-6F4EA51BD76D}" type="datetimeFigureOut">
              <a:rPr lang="it-IT" smtClean="0"/>
              <a:t>01/03/2018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FFEE6D-92E1-4906-BEDE-F375C15C7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C4FAF3-8947-42BB-A852-8F7FD1404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07F10-D3DC-4BF2-B34A-54338DCFB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28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0FC7AF-CFBE-4DA5-9282-0379D2AB1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/>
              <a:t>Valeurs</a:t>
            </a:r>
            <a:r>
              <a:rPr lang="it-IT" b="1" dirty="0"/>
              <a:t> </a:t>
            </a:r>
            <a:r>
              <a:rPr lang="it-IT" b="1" dirty="0" err="1"/>
              <a:t>météorologiques</a:t>
            </a:r>
            <a:r>
              <a:rPr lang="it-IT" b="1" dirty="0"/>
              <a:t> </a:t>
            </a:r>
            <a:r>
              <a:rPr lang="it-IT" b="1" dirty="0" err="1"/>
              <a:t>du</a:t>
            </a:r>
            <a:r>
              <a:rPr lang="it-IT" b="1" dirty="0"/>
              <a:t> 22 </a:t>
            </a:r>
            <a:r>
              <a:rPr lang="it-IT" b="1" dirty="0" err="1"/>
              <a:t>janvier</a:t>
            </a:r>
            <a:r>
              <a:rPr lang="it-IT" b="1" dirty="0"/>
              <a:t> </a:t>
            </a:r>
            <a:r>
              <a:rPr lang="it-IT" b="1" dirty="0" err="1"/>
              <a:t>au</a:t>
            </a:r>
            <a:r>
              <a:rPr lang="it-IT" b="1" dirty="0"/>
              <a:t> 04 </a:t>
            </a:r>
            <a:r>
              <a:rPr lang="it-IT" b="1" dirty="0" err="1"/>
              <a:t>février</a:t>
            </a:r>
            <a:br>
              <a:rPr lang="it-IT" b="1" dirty="0"/>
            </a:br>
            <a:r>
              <a:rPr lang="it-IT" b="1" dirty="0" err="1"/>
              <a:t>Enregistrées</a:t>
            </a:r>
            <a:r>
              <a:rPr lang="it-IT" b="1" dirty="0"/>
              <a:t> à 9 </a:t>
            </a:r>
            <a:r>
              <a:rPr lang="it-IT" b="1" dirty="0" err="1"/>
              <a:t>heures</a:t>
            </a:r>
            <a:r>
              <a:rPr lang="it-IT" b="1" dirty="0"/>
              <a:t>: classe 2° A (</a:t>
            </a:r>
            <a:r>
              <a:rPr lang="it-IT" b="1" dirty="0" err="1"/>
              <a:t>Marko</a:t>
            </a:r>
            <a:r>
              <a:rPr lang="it-IT" b="1" dirty="0"/>
              <a:t> </a:t>
            </a:r>
            <a:r>
              <a:rPr lang="it-IT" b="1" dirty="0" err="1"/>
              <a:t>Begaj</a:t>
            </a:r>
            <a:r>
              <a:rPr lang="it-IT" b="1"/>
              <a:t>)</a:t>
            </a:r>
            <a:endParaRPr lang="it-IT" dirty="0"/>
          </a:p>
        </p:txBody>
      </p:sp>
      <p:pic>
        <p:nvPicPr>
          <p:cNvPr id="4" name="Picture 305">
            <a:extLst>
              <a:ext uri="{FF2B5EF4-FFF2-40B4-BE49-F238E27FC236}">
                <a16:creationId xmlns:a16="http://schemas.microsoft.com/office/drawing/2014/main" id="{8C2F249A-558F-4387-87F3-FDD1E0632F0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825" y="1828800"/>
            <a:ext cx="60769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5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C71518-9FAA-4CF8-B549-28ABF430A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/>
              <a:t>Température</a:t>
            </a:r>
            <a:endParaRPr lang="it-IT" b="1" dirty="0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917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22DD84-9036-4CD1-9249-4D18B0DF8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/>
              <a:t>Pluie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321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EBBFB0-51A0-4F44-9419-25335998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/>
              <a:t>Vitesse</a:t>
            </a:r>
            <a:r>
              <a:rPr lang="it-IT" b="1" dirty="0"/>
              <a:t> </a:t>
            </a:r>
            <a:r>
              <a:rPr lang="it-IT" b="1" dirty="0" err="1"/>
              <a:t>du</a:t>
            </a:r>
            <a:r>
              <a:rPr lang="it-IT" b="1" dirty="0"/>
              <a:t> </a:t>
            </a:r>
            <a:r>
              <a:rPr lang="it-IT" b="1" dirty="0" err="1"/>
              <a:t>vent</a:t>
            </a:r>
            <a:r>
              <a:rPr lang="it-IT" b="1" dirty="0"/>
              <a:t> (km/h)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1544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203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2C52D0-7899-4358-A378-D4072EBF7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/>
              <a:t>Direction</a:t>
            </a:r>
            <a:r>
              <a:rPr lang="it-IT" b="1" dirty="0"/>
              <a:t> </a:t>
            </a:r>
            <a:r>
              <a:rPr lang="it-IT" b="1" dirty="0" err="1"/>
              <a:t>du</a:t>
            </a:r>
            <a:r>
              <a:rPr lang="it-IT" b="1" dirty="0"/>
              <a:t> </a:t>
            </a:r>
            <a:r>
              <a:rPr lang="it-IT" b="1" dirty="0" err="1"/>
              <a:t>vent</a:t>
            </a:r>
            <a:endParaRPr lang="it-IT" b="1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621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91377D-CF13-418C-9364-3DF6F5C0E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/>
              <a:t>Pression</a:t>
            </a:r>
            <a:r>
              <a:rPr lang="it-IT" b="1" dirty="0"/>
              <a:t> </a:t>
            </a:r>
            <a:r>
              <a:rPr lang="it-IT" b="1" dirty="0" err="1"/>
              <a:t>atmosphérique</a:t>
            </a:r>
            <a:endParaRPr lang="it-IT" b="1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965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Valeurs météorologiques du 22 janvier au 04 février Enregistrées à 9 heures: classe 2° A (Marko Begaj)</vt:lpstr>
      <vt:lpstr>Température</vt:lpstr>
      <vt:lpstr>Pluie</vt:lpstr>
      <vt:lpstr>Vitesse du vent (km/h)</vt:lpstr>
      <vt:lpstr>Direction du vent</vt:lpstr>
      <vt:lpstr>Pression atmosphérique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Valeurs météorologiques du 22 janvier au 04 février Enregistrées à 9 heures: classe 2A</dc:title>
  <dc:creator>MC Pizzi</dc:creator>
  <cp:lastModifiedBy>MC Pizzi</cp:lastModifiedBy>
  <cp:revision>5</cp:revision>
  <dcterms:created xsi:type="dcterms:W3CDTF">2018-02-24T17:37:08Z</dcterms:created>
  <dcterms:modified xsi:type="dcterms:W3CDTF">2018-03-01T20:31:10Z</dcterms:modified>
</cp:coreProperties>
</file>