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6858000" cy="9144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2144" y="3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/>
          <p:cNvSpPr>
            <a:spLocks noGrp="1"/>
          </p:cNvSpPr>
          <p:nvPr>
            <p:ph type="ctrTitle"/>
          </p:nvPr>
        </p:nvSpPr>
        <p:spPr>
          <a:xfrm>
            <a:off x="1074420" y="479864"/>
            <a:ext cx="5554980" cy="1962912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22" name="Sottotitolo 21"/>
          <p:cNvSpPr>
            <a:spLocks noGrp="1"/>
          </p:cNvSpPr>
          <p:nvPr>
            <p:ph type="subTitle" idx="1"/>
          </p:nvPr>
        </p:nvSpPr>
        <p:spPr>
          <a:xfrm>
            <a:off x="1074420" y="2466752"/>
            <a:ext cx="5554980" cy="23368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t-IT"/>
              <a:t>Fare clic per modificare lo stile del sottotitolo dello schema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8A26-773B-473E-BCD3-DD223382E37A}" type="datetimeFigureOut">
              <a:rPr lang="it-IT" smtClean="0"/>
              <a:t>02/03/2018</a:t>
            </a:fld>
            <a:endParaRPr lang="it-IT"/>
          </a:p>
        </p:txBody>
      </p:sp>
      <p:sp>
        <p:nvSpPr>
          <p:cNvPr id="20" name="Segnaposto piè di pagina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F7A5B-AADE-496F-B15A-636A90B27F28}" type="slidenum">
              <a:rPr lang="it-IT" smtClean="0"/>
              <a:t>‹N›</a:t>
            </a:fld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691075" y="1885069"/>
            <a:ext cx="157734" cy="280416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e 8"/>
          <p:cNvSpPr/>
          <p:nvPr/>
        </p:nvSpPr>
        <p:spPr>
          <a:xfrm>
            <a:off x="867882" y="1793355"/>
            <a:ext cx="48006" cy="85344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8A26-773B-473E-BCD3-DD223382E37A}" type="datetimeFigureOut">
              <a:rPr lang="it-IT" smtClean="0"/>
              <a:t>02/03/2018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F7A5B-AADE-496F-B15A-636A90B27F2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5143500" y="366186"/>
            <a:ext cx="1371600" cy="7802033"/>
          </a:xfrm>
        </p:spPr>
        <p:txBody>
          <a:bodyPr vert="eaVert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57250" y="366188"/>
            <a:ext cx="4171950" cy="7802033"/>
          </a:xfrm>
        </p:spPr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8A26-773B-473E-BCD3-DD223382E37A}" type="datetimeFigureOut">
              <a:rPr lang="it-IT" smtClean="0"/>
              <a:t>02/03/2018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F7A5B-AADE-496F-B15A-636A90B27F2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8A26-773B-473E-BCD3-DD223382E37A}" type="datetimeFigureOut">
              <a:rPr lang="it-IT" smtClean="0"/>
              <a:t>02/03/2018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F7A5B-AADE-496F-B15A-636A90B27F2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712168" y="-72"/>
            <a:ext cx="5143500" cy="914407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3794" y="3467100"/>
            <a:ext cx="4800600" cy="3048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3794" y="1422400"/>
            <a:ext cx="4800600" cy="2012949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8A26-773B-473E-BCD3-DD223382E37A}" type="datetimeFigureOut">
              <a:rPr lang="it-IT" smtClean="0"/>
              <a:t>02/03/2018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F7A5B-AADE-496F-B15A-636A90B27F28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Rettangolo 9"/>
          <p:cNvSpPr/>
          <p:nvPr/>
        </p:nvSpPr>
        <p:spPr bwMode="invGray">
          <a:xfrm>
            <a:off x="1714500" y="0"/>
            <a:ext cx="57150" cy="914407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e 7"/>
          <p:cNvSpPr/>
          <p:nvPr/>
        </p:nvSpPr>
        <p:spPr>
          <a:xfrm>
            <a:off x="1629241" y="3752875"/>
            <a:ext cx="157734" cy="280416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e 8"/>
          <p:cNvSpPr/>
          <p:nvPr/>
        </p:nvSpPr>
        <p:spPr>
          <a:xfrm>
            <a:off x="1806048" y="3661160"/>
            <a:ext cx="48006" cy="85344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6706" y="365760"/>
            <a:ext cx="5623560" cy="1524000"/>
          </a:xfrm>
        </p:spPr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76706" y="2032000"/>
            <a:ext cx="2743200" cy="62179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957066" y="2032000"/>
            <a:ext cx="2743200" cy="62179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8A26-773B-473E-BCD3-DD223382E37A}" type="datetimeFigureOut">
              <a:rPr lang="it-IT" smtClean="0"/>
              <a:t>02/03/2018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F7A5B-AADE-496F-B15A-636A90B27F2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2900" y="6880448"/>
            <a:ext cx="6172200" cy="1524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42900" y="437704"/>
            <a:ext cx="3017520" cy="85344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3497580" y="437704"/>
            <a:ext cx="3017520" cy="85344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342900" y="1292448"/>
            <a:ext cx="3017520" cy="54864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3497580" y="1292448"/>
            <a:ext cx="3017520" cy="54864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8A26-773B-473E-BCD3-DD223382E37A}" type="datetimeFigureOut">
              <a:rPr lang="it-IT" smtClean="0"/>
              <a:t>02/03/2018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F7A5B-AADE-496F-B15A-636A90B27F2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6706" y="365760"/>
            <a:ext cx="5623560" cy="1524000"/>
          </a:xfrm>
        </p:spPr>
        <p:txBody>
          <a:bodyPr anchor="ctr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8A26-773B-473E-BCD3-DD223382E37A}" type="datetimeFigureOut">
              <a:rPr lang="it-IT" smtClean="0"/>
              <a:t>02/03/2018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F7A5B-AADE-496F-B15A-636A90B27F2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761238" y="0"/>
            <a:ext cx="6096762" cy="9144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8A26-773B-473E-BCD3-DD223382E37A}" type="datetimeFigureOut">
              <a:rPr lang="it-IT" smtClean="0"/>
              <a:t>02/03/2018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F7A5B-AADE-496F-B15A-636A90B27F28}" type="slidenum">
              <a:rPr lang="it-IT" smtClean="0"/>
              <a:t>‹N›</a:t>
            </a:fld>
            <a:endParaRPr lang="it-IT"/>
          </a:p>
        </p:txBody>
      </p:sp>
      <p:sp>
        <p:nvSpPr>
          <p:cNvPr id="6" name="Rettangolo 5"/>
          <p:cNvSpPr/>
          <p:nvPr/>
        </p:nvSpPr>
        <p:spPr bwMode="invGray">
          <a:xfrm>
            <a:off x="761238" y="-72"/>
            <a:ext cx="54864" cy="914407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2900" y="289037"/>
            <a:ext cx="2857500" cy="154940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342900" y="1875952"/>
            <a:ext cx="2857500" cy="931333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42900" y="2844801"/>
            <a:ext cx="6115050" cy="532341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8A26-773B-473E-BCD3-DD223382E37A}" type="datetimeFigureOut">
              <a:rPr lang="it-IT" smtClean="0"/>
              <a:t>02/03/2018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F7A5B-AADE-496F-B15A-636A90B27F2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15172" y="1422400"/>
            <a:ext cx="2057400" cy="26416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8A26-773B-473E-BCD3-DD223382E37A}" type="datetimeFigureOut">
              <a:rPr lang="it-IT" smtClean="0"/>
              <a:t>02/03/2018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F7A5B-AADE-496F-B15A-636A90B27F28}" type="slidenum">
              <a:rPr lang="it-IT" smtClean="0"/>
              <a:t>‹N›</a:t>
            </a:fld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571500" y="1422400"/>
            <a:ext cx="3429000" cy="6096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628650" y="1524005"/>
            <a:ext cx="3314700" cy="468604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it-IT"/>
              <a:t>Fare clic sull'icona per inserire un'immagine</a:t>
            </a:r>
            <a:endParaRPr kumimoji="0" lang="en-US" dirty="0"/>
          </a:p>
        </p:txBody>
      </p:sp>
      <p:sp>
        <p:nvSpPr>
          <p:cNvPr id="9" name="Elaborazione 8"/>
          <p:cNvSpPr/>
          <p:nvPr/>
        </p:nvSpPr>
        <p:spPr>
          <a:xfrm rot="19468671">
            <a:off x="297544" y="1272455"/>
            <a:ext cx="514350" cy="27241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Elaborazione 9"/>
          <p:cNvSpPr/>
          <p:nvPr/>
        </p:nvSpPr>
        <p:spPr>
          <a:xfrm rot="2103354" flipH="1">
            <a:off x="3752750" y="1249048"/>
            <a:ext cx="486918" cy="27241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8650" y="6400800"/>
            <a:ext cx="3314700" cy="1016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rta 6"/>
          <p:cNvSpPr/>
          <p:nvPr/>
        </p:nvSpPr>
        <p:spPr>
          <a:xfrm>
            <a:off x="-611945" y="-1087896"/>
            <a:ext cx="1229165" cy="2185183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e 7"/>
          <p:cNvSpPr/>
          <p:nvPr/>
        </p:nvSpPr>
        <p:spPr>
          <a:xfrm>
            <a:off x="126613" y="28137"/>
            <a:ext cx="1276643" cy="2269588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Anello 10"/>
          <p:cNvSpPr/>
          <p:nvPr/>
        </p:nvSpPr>
        <p:spPr>
          <a:xfrm rot="2315675">
            <a:off x="137161" y="1406770"/>
            <a:ext cx="844288" cy="1470165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tangolo 11"/>
          <p:cNvSpPr/>
          <p:nvPr/>
        </p:nvSpPr>
        <p:spPr>
          <a:xfrm>
            <a:off x="759655" y="-72"/>
            <a:ext cx="6098345" cy="914407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Segnaposto titolo 4"/>
          <p:cNvSpPr>
            <a:spLocks noGrp="1"/>
          </p:cNvSpPr>
          <p:nvPr>
            <p:ph type="title"/>
          </p:nvPr>
        </p:nvSpPr>
        <p:spPr>
          <a:xfrm>
            <a:off x="1076706" y="366184"/>
            <a:ext cx="5623560" cy="1524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9" name="Segnaposto testo 8"/>
          <p:cNvSpPr>
            <a:spLocks noGrp="1"/>
          </p:cNvSpPr>
          <p:nvPr>
            <p:ph type="body" idx="1"/>
          </p:nvPr>
        </p:nvSpPr>
        <p:spPr>
          <a:xfrm>
            <a:off x="1076706" y="1930400"/>
            <a:ext cx="5623560" cy="64008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 lang="en-US"/>
          </a:p>
        </p:txBody>
      </p:sp>
      <p:sp>
        <p:nvSpPr>
          <p:cNvPr id="24" name="Segnaposto data 23"/>
          <p:cNvSpPr>
            <a:spLocks noGrp="1"/>
          </p:cNvSpPr>
          <p:nvPr>
            <p:ph type="dt" sz="half" idx="2"/>
          </p:nvPr>
        </p:nvSpPr>
        <p:spPr>
          <a:xfrm>
            <a:off x="2686050" y="8407400"/>
            <a:ext cx="1600200" cy="63500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3C388A26-773B-473E-BCD3-DD223382E37A}" type="datetimeFigureOut">
              <a:rPr lang="it-IT" smtClean="0"/>
              <a:t>02/03/2018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4286250" y="8407400"/>
            <a:ext cx="2171700" cy="63500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it-IT"/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4"/>
          </p:nvPr>
        </p:nvSpPr>
        <p:spPr>
          <a:xfrm>
            <a:off x="6460236" y="8407400"/>
            <a:ext cx="342900" cy="63500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FE2F7A5B-AADE-496F-B15A-636A90B27F28}" type="slidenum">
              <a:rPr lang="it-IT" smtClean="0"/>
              <a:t>‹N›</a:t>
            </a:fld>
            <a:endParaRPr lang="it-IT"/>
          </a:p>
        </p:txBody>
      </p:sp>
      <p:sp>
        <p:nvSpPr>
          <p:cNvPr id="15" name="Rettangolo 14"/>
          <p:cNvSpPr/>
          <p:nvPr/>
        </p:nvSpPr>
        <p:spPr bwMode="invGray">
          <a:xfrm>
            <a:off x="761238" y="-72"/>
            <a:ext cx="54864" cy="914407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514350" y="1211629"/>
            <a:ext cx="6083002" cy="2016223"/>
          </a:xfrm>
        </p:spPr>
        <p:txBody>
          <a:bodyPr>
            <a:normAutofit/>
          </a:bodyPr>
          <a:lstStyle/>
          <a:p>
            <a:pPr algn="r"/>
            <a:r>
              <a:rPr lang="it-IT" sz="5400" dirty="0">
                <a:solidFill>
                  <a:schemeClr val="tx1"/>
                </a:solidFill>
                <a:latin typeface="Algerian" pitchFamily="82" charset="0"/>
                <a:cs typeface="Aharoni" pitchFamily="2" charset="-79"/>
              </a:rPr>
              <a:t>CARNET de BORD</a:t>
            </a:r>
          </a:p>
        </p:txBody>
      </p:sp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>
          <a:xfrm>
            <a:off x="1028700" y="3707904"/>
            <a:ext cx="4800600" cy="4320480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di</a:t>
            </a:r>
          </a:p>
          <a:p>
            <a:pPr algn="ctr"/>
            <a:endParaRPr lang="it-IT" sz="800" dirty="0">
              <a:solidFill>
                <a:schemeClr val="tx1"/>
              </a:solidFill>
            </a:endParaRPr>
          </a:p>
          <a:p>
            <a:pPr algn="ctr"/>
            <a:r>
              <a:rPr lang="it-IT" sz="5400" dirty="0">
                <a:solidFill>
                  <a:schemeClr val="tx1"/>
                </a:solidFill>
                <a:latin typeface="Blackadder ITC" pitchFamily="82" charset="0"/>
              </a:rPr>
              <a:t>Emanuele </a:t>
            </a:r>
            <a:r>
              <a:rPr lang="it-IT" sz="5400" dirty="0" err="1">
                <a:solidFill>
                  <a:schemeClr val="tx1"/>
                </a:solidFill>
                <a:latin typeface="Blackadder ITC" pitchFamily="82" charset="0"/>
              </a:rPr>
              <a:t>Ianniccari</a:t>
            </a:r>
            <a:endParaRPr lang="it-IT" sz="5400" dirty="0">
              <a:solidFill>
                <a:schemeClr val="tx1"/>
              </a:solidFill>
              <a:latin typeface="Blackadder ITC" pitchFamily="82" charset="0"/>
            </a:endParaRPr>
          </a:p>
          <a:p>
            <a:pPr algn="ctr"/>
            <a:r>
              <a:rPr lang="it-IT" sz="5400">
                <a:solidFill>
                  <a:schemeClr val="tx1"/>
                </a:solidFill>
                <a:latin typeface="Blackadder ITC" pitchFamily="82" charset="0"/>
              </a:rPr>
              <a:t>(2F)</a:t>
            </a:r>
            <a:endParaRPr lang="it-IT" sz="5400" dirty="0">
              <a:solidFill>
                <a:schemeClr val="tx1"/>
              </a:solidFill>
              <a:latin typeface="Blackadder ITC" pitchFamily="8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80301_2338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2736" y="395536"/>
            <a:ext cx="5503492" cy="838842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80301_2338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2736" y="251520"/>
            <a:ext cx="5527937" cy="864096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80301_2337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0728" y="251520"/>
            <a:ext cx="5577124" cy="849694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80301_2337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2736" y="323528"/>
            <a:ext cx="5453760" cy="85324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80301_2336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6752" y="251520"/>
            <a:ext cx="5328592" cy="867645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80301_2336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0728" y="323528"/>
            <a:ext cx="5576189" cy="860444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 descr="IMG_20180301_2335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0728" y="251520"/>
            <a:ext cx="5616624" cy="860444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80301_2334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2736" y="467544"/>
            <a:ext cx="5544616" cy="838842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G_20180301_2330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8760" y="251519"/>
            <a:ext cx="5184576" cy="859163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80301_2341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0728" y="467544"/>
            <a:ext cx="5649944" cy="831641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80301_2341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724" y="251520"/>
            <a:ext cx="5534620" cy="867645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80301_2340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8720" y="395536"/>
            <a:ext cx="5679307" cy="85324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80301_234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2736" y="323528"/>
            <a:ext cx="5608257" cy="860444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80301_2339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2736" y="251520"/>
            <a:ext cx="5606703" cy="856895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80301_2339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4744" y="251520"/>
            <a:ext cx="5518819" cy="864096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80301_2338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2736" y="323528"/>
            <a:ext cx="5472608" cy="8604448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zio">
  <a:themeElements>
    <a:clrScheme name="Solstiz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z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26</TotalTime>
  <Words>9</Words>
  <Application>Microsoft Office PowerPoint</Application>
  <PresentationFormat>Presentazione su schermo (4:3)</PresentationFormat>
  <Paragraphs>5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4" baseType="lpstr">
      <vt:lpstr>Aharoni</vt:lpstr>
      <vt:lpstr>Algerian</vt:lpstr>
      <vt:lpstr>Blackadder ITC</vt:lpstr>
      <vt:lpstr>Gill Sans MT</vt:lpstr>
      <vt:lpstr>Verdana</vt:lpstr>
      <vt:lpstr>Wingdings 2</vt:lpstr>
      <vt:lpstr>Solstizio</vt:lpstr>
      <vt:lpstr>CARNET de BORD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CARNET de BORD</dc:title>
  <dc:creator>Emanuele</dc:creator>
  <cp:lastModifiedBy>MC Pizzi</cp:lastModifiedBy>
  <cp:revision>4</cp:revision>
  <dcterms:created xsi:type="dcterms:W3CDTF">2018-03-02T15:19:43Z</dcterms:created>
  <dcterms:modified xsi:type="dcterms:W3CDTF">2018-03-02T16:45:38Z</dcterms:modified>
</cp:coreProperties>
</file>