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  <p:sldMasterId id="2147483673" r:id="rId2"/>
  </p:sldMasterIdLst>
  <p:notesMasterIdLst>
    <p:notesMasterId r:id="rId6"/>
  </p:notesMasterIdLst>
  <p:sldIdLst>
    <p:sldId id="256" r:id="rId3"/>
    <p:sldId id="257" r:id="rId4"/>
    <p:sldId id="259" r:id="rId5"/>
  </p:sldIdLst>
  <p:sldSz cx="10080625" cy="5670550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65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360000" y="1080000"/>
            <a:ext cx="936000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2"/>
          </p:nvPr>
        </p:nvSpPr>
        <p:spPr>
          <a:xfrm>
            <a:off x="360000" y="2960280"/>
            <a:ext cx="936000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2"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3"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4"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360000" y="1080000"/>
            <a:ext cx="301356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2"/>
          </p:nvPr>
        </p:nvSpPr>
        <p:spPr>
          <a:xfrm>
            <a:off x="3524760" y="1080000"/>
            <a:ext cx="301356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3"/>
          </p:nvPr>
        </p:nvSpPr>
        <p:spPr>
          <a:xfrm>
            <a:off x="6689160" y="1080000"/>
            <a:ext cx="301356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4"/>
          </p:nvPr>
        </p:nvSpPr>
        <p:spPr>
          <a:xfrm>
            <a:off x="360000" y="2960280"/>
            <a:ext cx="301356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5"/>
          </p:nvPr>
        </p:nvSpPr>
        <p:spPr>
          <a:xfrm>
            <a:off x="3524760" y="2960280"/>
            <a:ext cx="301356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6"/>
          </p:nvPr>
        </p:nvSpPr>
        <p:spPr>
          <a:xfrm>
            <a:off x="6689160" y="2960280"/>
            <a:ext cx="301356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60000" y="1080000"/>
            <a:ext cx="456732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2"/>
          </p:nvPr>
        </p:nvSpPr>
        <p:spPr>
          <a:xfrm>
            <a:off x="5155920" y="1080000"/>
            <a:ext cx="456732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subTitle" idx="1"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body" idx="1"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0"/>
          <p:cNvSpPr txBox="1">
            <a:spLocks noGrp="1"/>
          </p:cNvSpPr>
          <p:nvPr>
            <p:ph type="subTitle" idx="1"/>
          </p:nvPr>
        </p:nvSpPr>
        <p:spPr>
          <a:xfrm>
            <a:off x="360000" y="180000"/>
            <a:ext cx="9360000" cy="2217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1"/>
          <p:cNvSpPr txBox="1"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body" idx="1"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1"/>
          <p:cNvSpPr txBox="1">
            <a:spLocks noGrp="1"/>
          </p:cNvSpPr>
          <p:nvPr>
            <p:ph type="body" idx="2"/>
          </p:nvPr>
        </p:nvSpPr>
        <p:spPr>
          <a:xfrm>
            <a:off x="5155920" y="1080000"/>
            <a:ext cx="456732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1"/>
          <p:cNvSpPr txBox="1">
            <a:spLocks noGrp="1"/>
          </p:cNvSpPr>
          <p:nvPr>
            <p:ph type="body" idx="3"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2"/>
          <p:cNvSpPr txBox="1"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2"/>
          <p:cNvSpPr txBox="1">
            <a:spLocks noGrp="1"/>
          </p:cNvSpPr>
          <p:nvPr>
            <p:ph type="body" idx="1"/>
          </p:nvPr>
        </p:nvSpPr>
        <p:spPr>
          <a:xfrm>
            <a:off x="360000" y="1080000"/>
            <a:ext cx="456732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2"/>
          <p:cNvSpPr txBox="1">
            <a:spLocks noGrp="1"/>
          </p:cNvSpPr>
          <p:nvPr>
            <p:ph type="body" idx="2"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2"/>
          <p:cNvSpPr txBox="1">
            <a:spLocks noGrp="1"/>
          </p:cNvSpPr>
          <p:nvPr>
            <p:ph type="body" idx="3"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3"/>
          <p:cNvSpPr txBox="1">
            <a:spLocks noGrp="1"/>
          </p:cNvSpPr>
          <p:nvPr>
            <p:ph type="body" idx="1"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3"/>
          <p:cNvSpPr txBox="1">
            <a:spLocks noGrp="1"/>
          </p:cNvSpPr>
          <p:nvPr>
            <p:ph type="body" idx="2"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3"/>
          <p:cNvSpPr txBox="1">
            <a:spLocks noGrp="1"/>
          </p:cNvSpPr>
          <p:nvPr>
            <p:ph type="body" idx="3"/>
          </p:nvPr>
        </p:nvSpPr>
        <p:spPr>
          <a:xfrm>
            <a:off x="360000" y="2960280"/>
            <a:ext cx="936000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4"/>
          <p:cNvSpPr txBox="1"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4"/>
          <p:cNvSpPr txBox="1">
            <a:spLocks noGrp="1"/>
          </p:cNvSpPr>
          <p:nvPr>
            <p:ph type="body" idx="1"/>
          </p:nvPr>
        </p:nvSpPr>
        <p:spPr>
          <a:xfrm>
            <a:off x="360000" y="1080000"/>
            <a:ext cx="936000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2"/>
          </p:nvPr>
        </p:nvSpPr>
        <p:spPr>
          <a:xfrm>
            <a:off x="360000" y="2960280"/>
            <a:ext cx="936000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5"/>
          <p:cNvSpPr txBox="1"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5"/>
          <p:cNvSpPr txBox="1">
            <a:spLocks noGrp="1"/>
          </p:cNvSpPr>
          <p:nvPr>
            <p:ph type="body" idx="1"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5"/>
          <p:cNvSpPr txBox="1">
            <a:spLocks noGrp="1"/>
          </p:cNvSpPr>
          <p:nvPr>
            <p:ph type="body" idx="2"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5"/>
          <p:cNvSpPr txBox="1">
            <a:spLocks noGrp="1"/>
          </p:cNvSpPr>
          <p:nvPr>
            <p:ph type="body" idx="3"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4"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6"/>
          <p:cNvSpPr txBox="1"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6"/>
          <p:cNvSpPr txBox="1">
            <a:spLocks noGrp="1"/>
          </p:cNvSpPr>
          <p:nvPr>
            <p:ph type="body" idx="1"/>
          </p:nvPr>
        </p:nvSpPr>
        <p:spPr>
          <a:xfrm>
            <a:off x="360000" y="1080000"/>
            <a:ext cx="301356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6"/>
          <p:cNvSpPr txBox="1">
            <a:spLocks noGrp="1"/>
          </p:cNvSpPr>
          <p:nvPr>
            <p:ph type="body" idx="2"/>
          </p:nvPr>
        </p:nvSpPr>
        <p:spPr>
          <a:xfrm>
            <a:off x="3524760" y="1080000"/>
            <a:ext cx="301356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6"/>
          <p:cNvSpPr txBox="1">
            <a:spLocks noGrp="1"/>
          </p:cNvSpPr>
          <p:nvPr>
            <p:ph type="body" idx="3"/>
          </p:nvPr>
        </p:nvSpPr>
        <p:spPr>
          <a:xfrm>
            <a:off x="6689160" y="1080000"/>
            <a:ext cx="301356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6"/>
          <p:cNvSpPr txBox="1">
            <a:spLocks noGrp="1"/>
          </p:cNvSpPr>
          <p:nvPr>
            <p:ph type="body" idx="4"/>
          </p:nvPr>
        </p:nvSpPr>
        <p:spPr>
          <a:xfrm>
            <a:off x="360000" y="2960280"/>
            <a:ext cx="301356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6"/>
          <p:cNvSpPr txBox="1">
            <a:spLocks noGrp="1"/>
          </p:cNvSpPr>
          <p:nvPr>
            <p:ph type="body" idx="5"/>
          </p:nvPr>
        </p:nvSpPr>
        <p:spPr>
          <a:xfrm>
            <a:off x="3524760" y="2960280"/>
            <a:ext cx="301356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6"/>
          <p:cNvSpPr txBox="1">
            <a:spLocks noGrp="1"/>
          </p:cNvSpPr>
          <p:nvPr>
            <p:ph type="body" idx="6"/>
          </p:nvPr>
        </p:nvSpPr>
        <p:spPr>
          <a:xfrm>
            <a:off x="6689160" y="2960280"/>
            <a:ext cx="301356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360000" y="1080000"/>
            <a:ext cx="456732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2"/>
          </p:nvPr>
        </p:nvSpPr>
        <p:spPr>
          <a:xfrm>
            <a:off x="5155920" y="1080000"/>
            <a:ext cx="456732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subTitle" idx="1"/>
          </p:nvPr>
        </p:nvSpPr>
        <p:spPr>
          <a:xfrm>
            <a:off x="360000" y="180000"/>
            <a:ext cx="9360000" cy="2217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2"/>
          </p:nvPr>
        </p:nvSpPr>
        <p:spPr>
          <a:xfrm>
            <a:off x="5155920" y="1080000"/>
            <a:ext cx="456732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3"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1"/>
          </p:nvPr>
        </p:nvSpPr>
        <p:spPr>
          <a:xfrm>
            <a:off x="360000" y="1080000"/>
            <a:ext cx="456732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2"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3"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3"/>
          </p:nvPr>
        </p:nvSpPr>
        <p:spPr>
          <a:xfrm>
            <a:off x="360000" y="2960280"/>
            <a:ext cx="9360000" cy="171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 rot="10800000">
            <a:off x="0" y="4500000"/>
            <a:ext cx="10080000" cy="1170000"/>
          </a:xfrm>
          <a:prstGeom prst="flowChartDocument">
            <a:avLst/>
          </a:prstGeom>
          <a:gradFill>
            <a:gsLst>
              <a:gs pos="0">
                <a:srgbClr val="77CAEE"/>
              </a:gs>
              <a:gs pos="100000">
                <a:srgbClr val="009BDD"/>
              </a:gs>
            </a:gsLst>
            <a:lin ang="10800000" scaled="0"/>
          </a:gradFill>
          <a:ln>
            <a:noFill/>
          </a:ln>
          <a:effectLst>
            <a:outerShdw dist="10800" dir="5400000">
              <a:srgbClr val="009BDD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0" y="1620000"/>
            <a:ext cx="90000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360000" y="2880000"/>
            <a:ext cx="9360000" cy="16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" name="Google Shape;9;p1"/>
          <p:cNvSpPr txBox="1"/>
          <p:nvPr/>
        </p:nvSpPr>
        <p:spPr>
          <a:xfrm>
            <a:off x="360000" y="5220000"/>
            <a:ext cx="234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&lt;date/time&gt;</a:t>
            </a:r>
            <a:endParaRPr sz="1400" b="0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 txBox="1"/>
          <p:nvPr/>
        </p:nvSpPr>
        <p:spPr>
          <a:xfrm>
            <a:off x="3420000" y="5220000"/>
            <a:ext cx="324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14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&lt;footer&gt;</a:t>
            </a:r>
            <a:endParaRPr sz="1400" b="0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/>
          <p:nvPr/>
        </p:nvSpPr>
        <p:spPr>
          <a:xfrm>
            <a:off x="7380000" y="5220000"/>
            <a:ext cx="234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 sz="14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0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/>
          <p:nvPr/>
        </p:nvSpPr>
        <p:spPr>
          <a:xfrm>
            <a:off x="0" y="0"/>
            <a:ext cx="10076760" cy="720000"/>
          </a:xfrm>
          <a:prstGeom prst="rect">
            <a:avLst/>
          </a:prstGeom>
          <a:gradFill>
            <a:gsLst>
              <a:gs pos="0">
                <a:srgbClr val="77CAEE"/>
              </a:gs>
              <a:gs pos="100000">
                <a:srgbClr val="009BDD"/>
              </a:gs>
            </a:gsLst>
            <a:lin ang="10800000" scaled="0"/>
          </a:gradFill>
          <a:ln>
            <a:noFill/>
          </a:ln>
          <a:effectLst>
            <a:outerShdw dist="10800" dir="5400000">
              <a:srgbClr val="009BDD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3240" y="5040000"/>
            <a:ext cx="10076760" cy="631440"/>
          </a:xfrm>
          <a:prstGeom prst="rect">
            <a:avLst/>
          </a:prstGeom>
          <a:gradFill>
            <a:gsLst>
              <a:gs pos="0">
                <a:srgbClr val="77CAEE"/>
              </a:gs>
              <a:gs pos="100000">
                <a:srgbClr val="009BDD"/>
              </a:gs>
            </a:gsLst>
            <a:lin ang="10800000" scaled="0"/>
          </a:gradFill>
          <a:ln>
            <a:noFill/>
          </a:ln>
          <a:effectLst>
            <a:outerShdw dist="10800" dir="5400000">
              <a:srgbClr val="009BDD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60000" y="180000"/>
            <a:ext cx="9360000" cy="47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360000" y="1080000"/>
            <a:ext cx="936000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360000" y="5220000"/>
            <a:ext cx="234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3420000" y="5220000"/>
            <a:ext cx="324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7380000" y="5220000"/>
            <a:ext cx="234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7"/>
          <p:cNvSpPr txBox="1"/>
          <p:nvPr/>
        </p:nvSpPr>
        <p:spPr>
          <a:xfrm>
            <a:off x="180000" y="1800000"/>
            <a:ext cx="90000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3300" b="0" strike="noStrike">
                <a:solidFill>
                  <a:srgbClr val="DD4100"/>
                </a:solidFill>
                <a:latin typeface="Arial"/>
                <a:ea typeface="Arial"/>
                <a:cs typeface="Arial"/>
                <a:sym typeface="Arial"/>
              </a:rPr>
              <a:t>The food chain in the sea</a:t>
            </a:r>
            <a:r>
              <a:rPr lang="tr" sz="1800"/>
              <a:t/>
            </a:r>
            <a:br>
              <a:rPr lang="tr" sz="1800"/>
            </a:br>
            <a:r>
              <a:rPr lang="tr" sz="3300" b="0" strike="noStrike">
                <a:solidFill>
                  <a:srgbClr val="DD4100"/>
                </a:solidFill>
                <a:latin typeface="Arial"/>
                <a:ea typeface="Arial"/>
                <a:cs typeface="Arial"/>
                <a:sym typeface="Arial"/>
              </a:rPr>
              <a:t>By: Yiğit</a:t>
            </a:r>
            <a:endParaRPr sz="3300" b="0" strike="noStrike">
              <a:solidFill>
                <a:srgbClr val="DD41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8"/>
          <p:cNvSpPr txBox="1"/>
          <p:nvPr/>
        </p:nvSpPr>
        <p:spPr>
          <a:xfrm rot="6600">
            <a:off x="295884" y="182881"/>
            <a:ext cx="9360000" cy="472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2400" b="0" strike="noStrik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are the creatures that produce their own food in the sea</a:t>
            </a:r>
            <a:r>
              <a:rPr lang="tr" sz="3300" b="0" strike="noStrik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3300" b="0" strike="noStrik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680" y="1260000"/>
            <a:ext cx="4742280" cy="3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8"/>
          <p:cNvSpPr txBox="1"/>
          <p:nvPr/>
        </p:nvSpPr>
        <p:spPr>
          <a:xfrm>
            <a:off x="4975920" y="1800000"/>
            <a:ext cx="5104080" cy="3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32000" marR="0" lvl="0" indent="-324000" algn="l" rtl="0">
              <a:spcBef>
                <a:spcPts val="0"/>
              </a:spcBef>
              <a:spcAft>
                <a:spcPts val="0"/>
              </a:spcAft>
              <a:buClr>
                <a:srgbClr val="77CAEE"/>
              </a:buClr>
              <a:buSzPts val="1080"/>
              <a:buFont typeface="Noto Sans Symbols"/>
              <a:buChar char="●"/>
            </a:pPr>
            <a:r>
              <a:rPr lang="tr" sz="2400" b="0" strike="noStrike" dirty="0">
                <a:solidFill>
                  <a:srgbClr val="009BDD"/>
                </a:solidFill>
                <a:latin typeface="Arial"/>
                <a:ea typeface="Arial"/>
                <a:cs typeface="Arial"/>
                <a:sym typeface="Arial"/>
              </a:rPr>
              <a:t> Sea algae are creatures that produce their own plants in the sea.</a:t>
            </a:r>
            <a:endParaRPr sz="2400" b="0" strike="noStrike" dirty="0">
              <a:solidFill>
                <a:srgbClr val="009BD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 err="1" smtClean="0">
                <a:solidFill>
                  <a:srgbClr val="FFFFFF"/>
                </a:solidFill>
              </a:rPr>
              <a:t>Phytoplankton</a:t>
            </a:r>
            <a:r>
              <a:rPr lang="en-US" sz="2800" dirty="0">
                <a:solidFill>
                  <a:srgbClr val="FFFFFF"/>
                </a:solidFill>
              </a:rPr>
              <a:t/>
            </a:r>
            <a:br>
              <a:rPr lang="en-US" sz="2800" dirty="0">
                <a:solidFill>
                  <a:srgbClr val="FFFFFF"/>
                </a:solidFill>
              </a:rPr>
            </a:b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idx="2"/>
          </p:nvPr>
        </p:nvSpPr>
        <p:spPr>
          <a:xfrm>
            <a:off x="360000" y="1375320"/>
            <a:ext cx="9360000" cy="1716840"/>
          </a:xfrm>
        </p:spPr>
        <p:txBody>
          <a:bodyPr/>
          <a:lstStyle/>
          <a:p>
            <a:r>
              <a:rPr lang="tr" dirty="0" smtClean="0">
                <a:solidFill>
                  <a:srgbClr val="009BDD"/>
                </a:solidFill>
              </a:rPr>
              <a:t>Phytoplanktons are one-celled organisms. </a:t>
            </a:r>
          </a:p>
          <a:p>
            <a:r>
              <a:rPr lang="tr" dirty="0" smtClean="0">
                <a:solidFill>
                  <a:srgbClr val="009BDD"/>
                </a:solidFill>
              </a:rPr>
              <a:t>They catch the sun’s energy and does photosynthesis. </a:t>
            </a:r>
          </a:p>
          <a:p>
            <a:r>
              <a:rPr lang="tr" dirty="0" smtClean="0">
                <a:solidFill>
                  <a:srgbClr val="009BDD"/>
                </a:solidFill>
              </a:rPr>
              <a:t>At the end, they produse food, nutrients and carbon dioxide into organic compounds.</a:t>
            </a:r>
          </a:p>
          <a:p>
            <a:r>
              <a:rPr lang="tr" dirty="0" smtClean="0">
                <a:solidFill>
                  <a:srgbClr val="009BDD"/>
                </a:solidFill>
              </a:rPr>
              <a:t>This picture shows the aquarium phytoplankton:</a:t>
            </a:r>
            <a:endParaRPr lang="tr-TR" dirty="0"/>
          </a:p>
        </p:txBody>
      </p:sp>
      <p:pic>
        <p:nvPicPr>
          <p:cNvPr id="1026" name="Picture 2" descr="Aquarium Phytoplankton - The Aquarium Setup, Filtration, and Maintenance  S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000" y="2575242"/>
            <a:ext cx="3883020" cy="240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716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76</Words>
  <Application>Microsoft Office PowerPoint</Application>
  <PresentationFormat>Özel</PresentationFormat>
  <Paragraphs>8</Paragraphs>
  <Slides>3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Noto Sans Symbols</vt:lpstr>
      <vt:lpstr>Office Theme</vt:lpstr>
      <vt:lpstr>Office Theme</vt:lpstr>
      <vt:lpstr>PowerPoint Sunusu</vt:lpstr>
      <vt:lpstr>PowerPoint Sunusu</vt:lpstr>
      <vt:lpstr>Phytoplankton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ozay dinlendi</dc:creator>
  <cp:lastModifiedBy>ozay dinlendi</cp:lastModifiedBy>
  <cp:revision>2</cp:revision>
  <dcterms:modified xsi:type="dcterms:W3CDTF">2021-02-27T13:11:43Z</dcterms:modified>
</cp:coreProperties>
</file>