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270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177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672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8952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0749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9826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634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8466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357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406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305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757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183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668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225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664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482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687E45-B48A-4B60-B134-21FFC6D00278}" type="datetimeFigureOut">
              <a:rPr lang="hu-HU" smtClean="0"/>
              <a:t>2021. 02. 18.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4098D6-0C74-4E23-A446-CAB955ED9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88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46811" y="208371"/>
            <a:ext cx="10896601" cy="1325563"/>
          </a:xfrm>
        </p:spPr>
        <p:txBody>
          <a:bodyPr>
            <a:normAutofit/>
          </a:bodyPr>
          <a:lstStyle/>
          <a:p>
            <a:r>
              <a:rPr lang="hu-HU" sz="6600" dirty="0" err="1" smtClean="0">
                <a:latin typeface="Algerian" panose="04020705040A02060702" pitchFamily="82" charset="0"/>
              </a:rPr>
              <a:t>Water</a:t>
            </a:r>
            <a:r>
              <a:rPr lang="hu-HU" sz="6600" dirty="0" smtClean="0">
                <a:latin typeface="Algerian" panose="04020705040A02060702" pitchFamily="82" charset="0"/>
              </a:rPr>
              <a:t> </a:t>
            </a:r>
            <a:r>
              <a:rPr lang="hu-HU" sz="6600" dirty="0" err="1" smtClean="0">
                <a:latin typeface="Algerian" panose="04020705040A02060702" pitchFamily="82" charset="0"/>
              </a:rPr>
              <a:t>pollution</a:t>
            </a:r>
            <a:endParaRPr lang="hu-HU" sz="6600" dirty="0">
              <a:latin typeface="Algerian" panose="04020705040A02060702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-</a:t>
            </a:r>
            <a:r>
              <a:rPr lang="hu-HU" dirty="0" err="1" smtClean="0"/>
              <a:t>people</a:t>
            </a:r>
            <a:r>
              <a:rPr lang="hu-HU" dirty="0" smtClean="0"/>
              <a:t> </a:t>
            </a:r>
            <a:r>
              <a:rPr lang="hu-HU" dirty="0" err="1" smtClean="0"/>
              <a:t>throw</a:t>
            </a:r>
            <a:r>
              <a:rPr lang="hu-HU" dirty="0" smtClean="0"/>
              <a:t> </a:t>
            </a:r>
            <a:r>
              <a:rPr lang="hu-HU" dirty="0" err="1" smtClean="0"/>
              <a:t>rubbish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sea</a:t>
            </a:r>
            <a:r>
              <a:rPr lang="hu-HU" dirty="0" smtClean="0"/>
              <a:t>. </a:t>
            </a:r>
          </a:p>
          <a:p>
            <a:pPr marL="0" indent="0">
              <a:buNone/>
            </a:pPr>
            <a:r>
              <a:rPr lang="hu-HU" dirty="0" err="1" smtClean="0"/>
              <a:t>Pl</a:t>
            </a:r>
            <a:r>
              <a:rPr lang="hu-HU" dirty="0" smtClean="0"/>
              <a:t>: -</a:t>
            </a:r>
            <a:r>
              <a:rPr lang="hu-HU" dirty="0" err="1" smtClean="0"/>
              <a:t>plastic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</a:t>
            </a:r>
            <a:r>
              <a:rPr lang="hu-HU" dirty="0" err="1" smtClean="0"/>
              <a:t>poison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-metal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</a:t>
            </a:r>
            <a:r>
              <a:rPr lang="hu-HU" dirty="0" err="1" smtClean="0"/>
              <a:t>pape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-tire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463" y="2511333"/>
            <a:ext cx="5499464" cy="327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8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51012" y="-1097278"/>
            <a:ext cx="8689976" cy="3600992"/>
          </a:xfrm>
        </p:spPr>
        <p:txBody>
          <a:bodyPr>
            <a:normAutofit/>
          </a:bodyPr>
          <a:lstStyle/>
          <a:p>
            <a:r>
              <a:rPr lang="hu-HU" sz="6600" dirty="0" smtClean="0">
                <a:latin typeface="Algerian" panose="04020705040A02060702" pitchFamily="82" charset="0"/>
              </a:rPr>
              <a:t>The </a:t>
            </a:r>
            <a:r>
              <a:rPr lang="hu-HU" sz="6600" dirty="0" err="1" smtClean="0">
                <a:latin typeface="Algerian" panose="04020705040A02060702" pitchFamily="82" charset="0"/>
              </a:rPr>
              <a:t>water</a:t>
            </a:r>
            <a:r>
              <a:rPr lang="hu-HU" sz="6600" dirty="0" smtClean="0">
                <a:latin typeface="Algerian" panose="04020705040A02060702" pitchFamily="82" charset="0"/>
              </a:rPr>
              <a:t> </a:t>
            </a:r>
            <a:r>
              <a:rPr lang="hu-HU" sz="6600" dirty="0" err="1" smtClean="0">
                <a:latin typeface="Algerian" panose="04020705040A02060702" pitchFamily="82" charset="0"/>
              </a:rPr>
              <a:t>pollution</a:t>
            </a:r>
            <a:endParaRPr lang="hu-HU" sz="6600" dirty="0">
              <a:latin typeface="Algerian" panose="04020705040A020607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51012" y="2769326"/>
            <a:ext cx="8689976" cy="3879668"/>
          </a:xfrm>
        </p:spPr>
        <p:txBody>
          <a:bodyPr>
            <a:normAutofit/>
          </a:bodyPr>
          <a:lstStyle/>
          <a:p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Water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pollution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occurs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when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chemicals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,</a:t>
            </a:r>
          </a:p>
          <a:p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Waste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or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other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particles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cause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a body of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water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to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become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harmful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to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every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one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.</a:t>
            </a:r>
          </a:p>
          <a:p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There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are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different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reasons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of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water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pollution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pl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:</a:t>
            </a:r>
          </a:p>
          <a:p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-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ship</a:t>
            </a:r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gas</a:t>
            </a:r>
            <a:endParaRPr lang="hu-HU" dirty="0" smtClean="0">
              <a:solidFill>
                <a:schemeClr val="tx1"/>
              </a:solidFill>
              <a:latin typeface="Bahnschrift Condensed" panose="020B0502040204020203" pitchFamily="34" charset="0"/>
              <a:ea typeface="MingLiU-ExtB" panose="02020500000000000000" pitchFamily="18" charset="-120"/>
            </a:endParaRPr>
          </a:p>
          <a:p>
            <a:r>
              <a:rPr lang="hu-HU" dirty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-</a:t>
            </a:r>
            <a:r>
              <a:rPr lang="hu-HU" dirty="0" err="1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thrown</a:t>
            </a:r>
            <a:r>
              <a:rPr lang="hu-HU" dirty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into</a:t>
            </a:r>
            <a:r>
              <a:rPr lang="hu-HU" dirty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the</a:t>
            </a:r>
            <a:r>
              <a:rPr lang="hu-HU" dirty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water</a:t>
            </a:r>
            <a:endParaRPr lang="hu-HU" dirty="0">
              <a:solidFill>
                <a:schemeClr val="tx1"/>
              </a:solidFill>
              <a:latin typeface="Bahnschrift Condensed" panose="020B0502040204020203" pitchFamily="34" charset="0"/>
              <a:ea typeface="MingLiU-ExtB" panose="02020500000000000000" pitchFamily="18" charset="-120"/>
            </a:endParaRPr>
          </a:p>
          <a:p>
            <a:r>
              <a:rPr lang="hu-HU" dirty="0" smtClean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-</a:t>
            </a:r>
            <a:r>
              <a:rPr lang="en-US" dirty="0">
                <a:solidFill>
                  <a:schemeClr val="tx1"/>
                </a:solidFill>
                <a:latin typeface="Bahnschrift Condensed" panose="020B0502040204020203" pitchFamily="34" charset="0"/>
                <a:ea typeface="MingLiU-ExtB" panose="02020500000000000000" pitchFamily="18" charset="-120"/>
              </a:rPr>
              <a:t>the wind blows into it</a:t>
            </a:r>
            <a:endParaRPr lang="hu-HU" dirty="0">
              <a:solidFill>
                <a:schemeClr val="tx1"/>
              </a:solidFill>
              <a:latin typeface="Bahnschrift Condensed" panose="020B0502040204020203" pitchFamily="34" charset="0"/>
              <a:ea typeface="MingLiU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131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6000" dirty="0" err="1" smtClean="0">
                <a:latin typeface="Curlz MT" panose="04040404050702020202" pitchFamily="82" charset="0"/>
              </a:rPr>
              <a:t>Protect</a:t>
            </a:r>
            <a:r>
              <a:rPr lang="hu-HU" sz="6000" dirty="0" smtClean="0">
                <a:latin typeface="Curlz MT" panose="04040404050702020202" pitchFamily="82" charset="0"/>
              </a:rPr>
              <a:t> </a:t>
            </a:r>
            <a:r>
              <a:rPr lang="hu-HU" sz="6000" dirty="0" err="1" smtClean="0">
                <a:latin typeface="Curlz MT" panose="04040404050702020202" pitchFamily="82" charset="0"/>
              </a:rPr>
              <a:t>your</a:t>
            </a:r>
            <a:r>
              <a:rPr lang="hu-HU" sz="6000" dirty="0" smtClean="0">
                <a:latin typeface="Curlz MT" panose="04040404050702020202" pitchFamily="82" charset="0"/>
              </a:rPr>
              <a:t> </a:t>
            </a:r>
            <a:r>
              <a:rPr lang="hu-HU" sz="6000" smtClean="0">
                <a:latin typeface="Curlz MT" panose="04040404050702020202" pitchFamily="82" charset="0"/>
              </a:rPr>
              <a:t>environment</a:t>
            </a:r>
            <a:endParaRPr lang="hu-HU" sz="6000" dirty="0">
              <a:latin typeface="Curlz MT" panose="04040404050702020202" pitchFamily="82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080366" y="2328465"/>
            <a:ext cx="5906880" cy="394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010343"/>
      </p:ext>
    </p:extLst>
  </p:cSld>
  <p:clrMapOvr>
    <a:masterClrMapping/>
  </p:clrMapOvr>
</p:sld>
</file>

<file path=ppt/theme/theme1.xml><?xml version="1.0" encoding="utf-8"?>
<a:theme xmlns:a="http://schemas.openxmlformats.org/drawingml/2006/main" name="Cseppecske">
  <a:themeElements>
    <a:clrScheme name="Cseppecske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Cseppecsk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seppecsk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TM04033925[[fn=Cseppecske]]</Template>
  <TotalTime>54</TotalTime>
  <Words>76</Words>
  <Application>Microsoft Office PowerPoint</Application>
  <PresentationFormat>Szélesvásznú</PresentationFormat>
  <Paragraphs>15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10" baseType="lpstr">
      <vt:lpstr>MingLiU-ExtB</vt:lpstr>
      <vt:lpstr>Algerian</vt:lpstr>
      <vt:lpstr>Arial</vt:lpstr>
      <vt:lpstr>Bahnschrift Condensed</vt:lpstr>
      <vt:lpstr>Curlz MT</vt:lpstr>
      <vt:lpstr>Tw Cen MT</vt:lpstr>
      <vt:lpstr>Cseppecske</vt:lpstr>
      <vt:lpstr>Water pollution</vt:lpstr>
      <vt:lpstr>The water pollution</vt:lpstr>
      <vt:lpstr>Protect your environment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László Edina</dc:creator>
  <cp:lastModifiedBy>László Edina</cp:lastModifiedBy>
  <cp:revision>8</cp:revision>
  <dcterms:created xsi:type="dcterms:W3CDTF">2021-02-18T14:59:46Z</dcterms:created>
  <dcterms:modified xsi:type="dcterms:W3CDTF">2021-02-18T15:57:54Z</dcterms:modified>
</cp:coreProperties>
</file>