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FD929D3-AF62-4F0B-9B6E-109EB9E8E24C}" type="datetimeFigureOut">
              <a:rPr lang="hu-HU" smtClean="0"/>
              <a:t>2021. 02. 22.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C5DE8B0-5970-4038-9FD3-657803EA3E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925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29D3-AF62-4F0B-9B6E-109EB9E8E24C}" type="datetimeFigureOut">
              <a:rPr lang="hu-HU" smtClean="0"/>
              <a:t>2021. 02. 22.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E8B0-5970-4038-9FD3-657803EA3E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75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29D3-AF62-4F0B-9B6E-109EB9E8E24C}" type="datetimeFigureOut">
              <a:rPr lang="hu-HU" smtClean="0"/>
              <a:t>2021. 02. 22.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E8B0-5970-4038-9FD3-657803EA3E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5941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29D3-AF62-4F0B-9B6E-109EB9E8E24C}" type="datetimeFigureOut">
              <a:rPr lang="hu-HU" smtClean="0"/>
              <a:t>2021. 02. 22.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E8B0-5970-4038-9FD3-657803EA3EC2}" type="slidenum">
              <a:rPr lang="hu-HU" smtClean="0"/>
              <a:t>‹#›</a:t>
            </a:fld>
            <a:endParaRPr lang="hu-H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697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29D3-AF62-4F0B-9B6E-109EB9E8E24C}" type="datetimeFigureOut">
              <a:rPr lang="hu-HU" smtClean="0"/>
              <a:t>2021. 02. 22.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E8B0-5970-4038-9FD3-657803EA3E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3718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29D3-AF62-4F0B-9B6E-109EB9E8E24C}" type="datetimeFigureOut">
              <a:rPr lang="hu-HU" smtClean="0"/>
              <a:t>2021. 02. 22.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E8B0-5970-4038-9FD3-657803EA3E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3152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29D3-AF62-4F0B-9B6E-109EB9E8E24C}" type="datetimeFigureOut">
              <a:rPr lang="hu-HU" smtClean="0"/>
              <a:t>2021. 02. 22.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E8B0-5970-4038-9FD3-657803EA3E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09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29D3-AF62-4F0B-9B6E-109EB9E8E24C}" type="datetimeFigureOut">
              <a:rPr lang="hu-HU" smtClean="0"/>
              <a:t>2021. 02. 22.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E8B0-5970-4038-9FD3-657803EA3E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7025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29D3-AF62-4F0B-9B6E-109EB9E8E24C}" type="datetimeFigureOut">
              <a:rPr lang="hu-HU" smtClean="0"/>
              <a:t>2021. 02. 22.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E8B0-5970-4038-9FD3-657803EA3E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46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29D3-AF62-4F0B-9B6E-109EB9E8E24C}" type="datetimeFigureOut">
              <a:rPr lang="hu-HU" smtClean="0"/>
              <a:t>2021. 02. 22.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E8B0-5970-4038-9FD3-657803EA3E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5685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29D3-AF62-4F0B-9B6E-109EB9E8E24C}" type="datetimeFigureOut">
              <a:rPr lang="hu-HU" smtClean="0"/>
              <a:t>2021. 02. 22.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E8B0-5970-4038-9FD3-657803EA3E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053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29D3-AF62-4F0B-9B6E-109EB9E8E24C}" type="datetimeFigureOut">
              <a:rPr lang="hu-HU" smtClean="0"/>
              <a:t>2021. 02. 22.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E8B0-5970-4038-9FD3-657803EA3E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597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29D3-AF62-4F0B-9B6E-109EB9E8E24C}" type="datetimeFigureOut">
              <a:rPr lang="hu-HU" smtClean="0"/>
              <a:t>2021. 02. 22.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E8B0-5970-4038-9FD3-657803EA3E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951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29D3-AF62-4F0B-9B6E-109EB9E8E24C}" type="datetimeFigureOut">
              <a:rPr lang="hu-HU" smtClean="0"/>
              <a:t>2021. 02. 22.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E8B0-5970-4038-9FD3-657803EA3E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925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29D3-AF62-4F0B-9B6E-109EB9E8E24C}" type="datetimeFigureOut">
              <a:rPr lang="hu-HU" smtClean="0"/>
              <a:t>2021. 02. 22.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E8B0-5970-4038-9FD3-657803EA3E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146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29D3-AF62-4F0B-9B6E-109EB9E8E24C}" type="datetimeFigureOut">
              <a:rPr lang="hu-HU" smtClean="0"/>
              <a:t>2021. 02. 22.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E8B0-5970-4038-9FD3-657803EA3E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890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29D3-AF62-4F0B-9B6E-109EB9E8E24C}" type="datetimeFigureOut">
              <a:rPr lang="hu-HU" smtClean="0"/>
              <a:t>2021. 02. 22.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E8B0-5970-4038-9FD3-657803EA3E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984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929D3-AF62-4F0B-9B6E-109EB9E8E24C}" type="datetimeFigureOut">
              <a:rPr lang="hu-HU" smtClean="0"/>
              <a:t>2021. 02. 22.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DE8B0-5970-4038-9FD3-657803EA3E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09182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3928D3-7B6E-42C1-9BBF-EFBC5A242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790" y="98795"/>
            <a:ext cx="10515600" cy="1259489"/>
          </a:xfrm>
        </p:spPr>
        <p:txBody>
          <a:bodyPr>
            <a:normAutofit/>
          </a:bodyPr>
          <a:lstStyle/>
          <a:p>
            <a:pPr algn="ctr"/>
            <a:r>
              <a:rPr lang="hu-HU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All</a:t>
            </a:r>
            <a:r>
              <a:rPr lang="hu-HU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hu-HU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living</a:t>
            </a:r>
            <a:r>
              <a:rPr lang="hu-HU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hu-HU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things</a:t>
            </a:r>
            <a:r>
              <a:rPr lang="hu-HU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hu-HU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need</a:t>
            </a:r>
            <a:r>
              <a:rPr lang="hu-HU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hu-HU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water</a:t>
            </a:r>
            <a:r>
              <a:rPr lang="hu-HU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hu-HU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</a:t>
            </a:r>
            <a:r>
              <a:rPr lang="hu-HU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hu-HU" sz="36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survive</a:t>
            </a:r>
            <a:endParaRPr lang="hu-HU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AA3FCD72-B608-40BF-9A47-73D190D8D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91" y="1473694"/>
            <a:ext cx="5324968" cy="2662484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C6C86D7A-ACC7-454D-B92D-52BBB18D5518}"/>
              </a:ext>
            </a:extLst>
          </p:cNvPr>
          <p:cNvSpPr/>
          <p:nvPr/>
        </p:nvSpPr>
        <p:spPr>
          <a:xfrm>
            <a:off x="5536706" y="1902444"/>
            <a:ext cx="6228348" cy="39703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highlight>
                  <a:srgbClr val="00FFFF"/>
                </a:highlight>
                <a:latin typeface="Arial Black" panose="020B0A04020102020204" pitchFamily="34" charset="0"/>
              </a:rPr>
              <a:t>Every living thing needs water to survive.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highlight>
                  <a:srgbClr val="00FFFF"/>
                </a:highlight>
                <a:latin typeface="Arial Black" panose="020B0A04020102020204" pitchFamily="34" charset="0"/>
              </a:rPr>
              <a:t>Organisms can use water not only for drinking, but also as a habitat.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highlight>
                  <a:srgbClr val="00FFFF"/>
                </a:highlight>
                <a:latin typeface="Arial Black" panose="020B0A04020102020204" pitchFamily="34" charset="0"/>
              </a:rPr>
              <a:t>For example, fish provide habitat for fish, sharks, and many other aquatic organisms.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4682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4DA66E-F11E-4656-9C77-DD67A23CD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493" y="68102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hu-HU" sz="4800" dirty="0" err="1">
                <a:solidFill>
                  <a:schemeClr val="accent4">
                    <a:lumMod val="50000"/>
                  </a:schemeClr>
                </a:solidFill>
                <a:highlight>
                  <a:srgbClr val="00FFFF"/>
                </a:highlight>
                <a:latin typeface="Algerian" panose="04020705040A02060702" pitchFamily="82" charset="0"/>
              </a:rPr>
              <a:t>Drink</a:t>
            </a:r>
            <a:r>
              <a:rPr lang="hu-HU" sz="4800" dirty="0">
                <a:solidFill>
                  <a:schemeClr val="accent4">
                    <a:lumMod val="50000"/>
                  </a:schemeClr>
                </a:solidFill>
                <a:highlight>
                  <a:srgbClr val="00FFFF"/>
                </a:highlight>
                <a:latin typeface="Algerian" panose="04020705040A02060702" pitchFamily="82" charset="0"/>
              </a:rPr>
              <a:t> 2-3 </a:t>
            </a:r>
            <a:r>
              <a:rPr lang="hu-HU" sz="4800" dirty="0" err="1">
                <a:solidFill>
                  <a:schemeClr val="accent4">
                    <a:lumMod val="50000"/>
                  </a:schemeClr>
                </a:solidFill>
                <a:highlight>
                  <a:srgbClr val="00FFFF"/>
                </a:highlight>
                <a:latin typeface="Algerian" panose="04020705040A02060702" pitchFamily="82" charset="0"/>
              </a:rPr>
              <a:t>liters</a:t>
            </a:r>
            <a:r>
              <a:rPr lang="hu-HU" sz="4800" dirty="0">
                <a:solidFill>
                  <a:schemeClr val="accent4">
                    <a:lumMod val="50000"/>
                  </a:schemeClr>
                </a:solidFill>
                <a:highlight>
                  <a:srgbClr val="00FFFF"/>
                </a:highlight>
                <a:latin typeface="Algerian" panose="04020705040A02060702" pitchFamily="82" charset="0"/>
              </a:rPr>
              <a:t> a </a:t>
            </a:r>
            <a:r>
              <a:rPr lang="hu-HU" sz="4800" dirty="0" err="1">
                <a:solidFill>
                  <a:schemeClr val="accent4">
                    <a:lumMod val="50000"/>
                  </a:schemeClr>
                </a:solidFill>
                <a:highlight>
                  <a:srgbClr val="00FFFF"/>
                </a:highlight>
                <a:latin typeface="Algerian" panose="04020705040A02060702" pitchFamily="82" charset="0"/>
              </a:rPr>
              <a:t>day</a:t>
            </a:r>
            <a:endParaRPr lang="hu-HU" sz="4800" dirty="0">
              <a:solidFill>
                <a:schemeClr val="accent4">
                  <a:lumMod val="50000"/>
                </a:schemeClr>
              </a:solidFill>
              <a:highlight>
                <a:srgbClr val="00FFFF"/>
              </a:highlight>
              <a:latin typeface="Algerian" panose="04020705040A02060702" pitchFamily="82" charset="0"/>
            </a:endParaRP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3162C1E6-77B1-4920-9595-723134A3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798" y="1371098"/>
            <a:ext cx="4591401" cy="3014971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83281467-71EE-4C65-B9D3-EF8AA391DCC0}"/>
              </a:ext>
            </a:extLst>
          </p:cNvPr>
          <p:cNvSpPr/>
          <p:nvPr/>
        </p:nvSpPr>
        <p:spPr>
          <a:xfrm>
            <a:off x="5521911" y="2616354"/>
            <a:ext cx="550774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highlight>
                  <a:srgbClr val="00FFFF"/>
                </a:highlight>
                <a:latin typeface="Bahnschrift SemiBold" panose="020B0502040204020203" pitchFamily="34" charset="0"/>
              </a:rPr>
              <a:t>It is important that our body is always</a:t>
            </a:r>
            <a:r>
              <a:rPr lang="hu-HU" sz="2800" dirty="0">
                <a:solidFill>
                  <a:schemeClr val="accent5">
                    <a:lumMod val="50000"/>
                  </a:schemeClr>
                </a:solidFill>
                <a:highlight>
                  <a:srgbClr val="00FFFF"/>
                </a:highlight>
                <a:latin typeface="Bahnschrift SemiBold" panose="020B0502040204020203" pitchFamily="34" charset="0"/>
              </a:rPr>
              <a:t> be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highlight>
                  <a:srgbClr val="00FFFF"/>
                </a:highlight>
                <a:latin typeface="Bahnschrift SemiBold" panose="020B0502040204020203" pitchFamily="34" charset="0"/>
              </a:rPr>
              <a:t> hydrated.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highlight>
                  <a:srgbClr val="00FFFF"/>
                </a:highlight>
                <a:latin typeface="Bahnschrift SemiBold" panose="020B0502040204020203" pitchFamily="34" charset="0"/>
              </a:rPr>
              <a:t>Because if we don’t drink enough water, there’s a chance of dehydration.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highlight>
                  <a:srgbClr val="00FFFF"/>
                </a:highlight>
                <a:latin typeface="Bahnschrift SemiBold" panose="020B0502040204020203" pitchFamily="34" charset="0"/>
              </a:rPr>
              <a:t>Or if we drink a lot of water we will have a lot more energy.</a:t>
            </a:r>
          </a:p>
          <a:p>
            <a:endParaRPr lang="en-US" sz="28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419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601CE3-E4FC-4384-AFA4-0325240DE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118" y="733927"/>
            <a:ext cx="9032180" cy="961707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>
                <a:solidFill>
                  <a:schemeClr val="tx2">
                    <a:lumMod val="75000"/>
                  </a:schemeClr>
                </a:solidFill>
                <a:highlight>
                  <a:srgbClr val="00FFFF"/>
                </a:highlight>
                <a:latin typeface="Arial Black" panose="020B0A04020102020204" pitchFamily="34" charset="0"/>
              </a:rPr>
              <a:t>A </a:t>
            </a:r>
            <a:r>
              <a:rPr lang="hu-HU" dirty="0" err="1">
                <a:solidFill>
                  <a:schemeClr val="accent4">
                    <a:lumMod val="75000"/>
                  </a:schemeClr>
                </a:solidFill>
                <a:highlight>
                  <a:srgbClr val="00FFFF"/>
                </a:highlight>
                <a:latin typeface="Arial Black" panose="020B0A04020102020204" pitchFamily="34" charset="0"/>
              </a:rPr>
              <a:t>person</a:t>
            </a:r>
            <a:r>
              <a:rPr lang="hu-HU" dirty="0">
                <a:solidFill>
                  <a:schemeClr val="accent4">
                    <a:lumMod val="75000"/>
                  </a:schemeClr>
                </a:solidFill>
                <a:highlight>
                  <a:srgbClr val="00FFFF"/>
                </a:highlight>
                <a:latin typeface="Arial Black" panose="020B0A04020102020204" pitchFamily="34" charset="0"/>
              </a:rPr>
              <a:t> </a:t>
            </a:r>
            <a:r>
              <a:rPr lang="hu-HU" dirty="0" err="1">
                <a:solidFill>
                  <a:schemeClr val="accent4">
                    <a:lumMod val="75000"/>
                  </a:schemeClr>
                </a:solidFill>
                <a:highlight>
                  <a:srgbClr val="00FFFF"/>
                </a:highlight>
                <a:latin typeface="Arial Black" panose="020B0A04020102020204" pitchFamily="34" charset="0"/>
              </a:rPr>
              <a:t>can</a:t>
            </a:r>
            <a:r>
              <a:rPr lang="hu-HU" dirty="0">
                <a:solidFill>
                  <a:schemeClr val="accent4">
                    <a:lumMod val="75000"/>
                  </a:schemeClr>
                </a:solidFill>
                <a:highlight>
                  <a:srgbClr val="00FFFF"/>
                </a:highlight>
                <a:latin typeface="Arial Black" panose="020B0A04020102020204" pitchFamily="34" charset="0"/>
              </a:rPr>
              <a:t> </a:t>
            </a:r>
            <a:r>
              <a:rPr lang="hu-HU" dirty="0" err="1">
                <a:solidFill>
                  <a:schemeClr val="accent4">
                    <a:lumMod val="75000"/>
                  </a:schemeClr>
                </a:solidFill>
                <a:highlight>
                  <a:srgbClr val="00FFFF"/>
                </a:highlight>
                <a:latin typeface="Arial Black" panose="020B0A04020102020204" pitchFamily="34" charset="0"/>
              </a:rPr>
              <a:t>live</a:t>
            </a:r>
            <a:r>
              <a:rPr lang="hu-HU" dirty="0">
                <a:solidFill>
                  <a:schemeClr val="accent4">
                    <a:lumMod val="75000"/>
                  </a:schemeClr>
                </a:solidFill>
                <a:highlight>
                  <a:srgbClr val="00FFFF"/>
                </a:highlight>
                <a:latin typeface="Arial Black" panose="020B0A04020102020204" pitchFamily="34" charset="0"/>
              </a:rPr>
              <a:t> 3 </a:t>
            </a:r>
            <a:r>
              <a:rPr lang="hu-HU" dirty="0" err="1">
                <a:solidFill>
                  <a:schemeClr val="accent4">
                    <a:lumMod val="75000"/>
                  </a:schemeClr>
                </a:solidFill>
                <a:highlight>
                  <a:srgbClr val="00FFFF"/>
                </a:highlight>
                <a:latin typeface="Arial Black" panose="020B0A04020102020204" pitchFamily="34" charset="0"/>
              </a:rPr>
              <a:t>days</a:t>
            </a:r>
            <a:r>
              <a:rPr lang="hu-HU" dirty="0">
                <a:solidFill>
                  <a:schemeClr val="accent4">
                    <a:lumMod val="75000"/>
                  </a:schemeClr>
                </a:solidFill>
                <a:highlight>
                  <a:srgbClr val="00FFFF"/>
                </a:highlight>
                <a:latin typeface="Arial Black" panose="020B0A04020102020204" pitchFamily="34" charset="0"/>
              </a:rPr>
              <a:t> </a:t>
            </a:r>
            <a:r>
              <a:rPr lang="hu-HU" dirty="0" err="1">
                <a:solidFill>
                  <a:schemeClr val="accent4">
                    <a:lumMod val="75000"/>
                  </a:schemeClr>
                </a:solidFill>
                <a:highlight>
                  <a:srgbClr val="00FFFF"/>
                </a:highlight>
                <a:latin typeface="Arial Black" panose="020B0A04020102020204" pitchFamily="34" charset="0"/>
              </a:rPr>
              <a:t>without</a:t>
            </a:r>
            <a:r>
              <a:rPr lang="hu-HU" dirty="0">
                <a:solidFill>
                  <a:schemeClr val="accent4">
                    <a:lumMod val="75000"/>
                  </a:schemeClr>
                </a:solidFill>
                <a:highlight>
                  <a:srgbClr val="00FFFF"/>
                </a:highlight>
                <a:latin typeface="Arial Black" panose="020B0A04020102020204" pitchFamily="34" charset="0"/>
              </a:rPr>
              <a:t> </a:t>
            </a:r>
            <a:r>
              <a:rPr lang="hu-HU" dirty="0" err="1">
                <a:solidFill>
                  <a:schemeClr val="accent4">
                    <a:lumMod val="75000"/>
                  </a:schemeClr>
                </a:solidFill>
                <a:highlight>
                  <a:srgbClr val="00FFFF"/>
                </a:highlight>
                <a:latin typeface="Arial Black" panose="020B0A04020102020204" pitchFamily="34" charset="0"/>
              </a:rPr>
              <a:t>water</a:t>
            </a:r>
            <a:endParaRPr lang="hu-HU" dirty="0">
              <a:solidFill>
                <a:schemeClr val="accent4">
                  <a:lumMod val="75000"/>
                </a:schemeClr>
              </a:solidFill>
              <a:highlight>
                <a:srgbClr val="00FFFF"/>
              </a:highlight>
              <a:latin typeface="Arial Black" panose="020B0A04020102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00415A-14E8-4E82-96FB-F980E6928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8115" y="2097088"/>
            <a:ext cx="6644087" cy="1988598"/>
          </a:xfrm>
        </p:spPr>
        <p:txBody>
          <a:bodyPr>
            <a:noAutofit/>
          </a:bodyPr>
          <a:lstStyle/>
          <a:p>
            <a:pPr lvl="5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highlight>
                  <a:srgbClr val="00FFFF"/>
                </a:highlight>
                <a:latin typeface="Arial Rounded MT Bold" panose="020F0704030504030204" pitchFamily="34" charset="0"/>
              </a:rPr>
              <a:t>The body needs lots of water to carry out many essential functions, such as balancing the internal temperature and keeping cells alive. As a general rule of thumb, a person can survive without water for about 3 days.</a:t>
            </a:r>
            <a:endParaRPr lang="hu-HU" sz="2400" dirty="0">
              <a:solidFill>
                <a:schemeClr val="accent4">
                  <a:lumMod val="50000"/>
                </a:schemeClr>
              </a:solidFill>
              <a:highlight>
                <a:srgbClr val="00FFFF"/>
              </a:highlight>
              <a:latin typeface="Arial Rounded MT Bold" panose="020F070403050403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6B5510E-A9A2-4AAE-A262-27B2A1D2F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44" y="2261948"/>
            <a:ext cx="5467437" cy="364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36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Áramkör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Áramkör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ramkör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Áramkör</Template>
  <TotalTime>20</TotalTime>
  <Words>143</Words>
  <Application>Microsoft Office PowerPoint</Application>
  <PresentationFormat>Szélesvásznú</PresentationFormat>
  <Paragraphs>10</Paragraphs>
  <Slides>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11" baseType="lpstr">
      <vt:lpstr>Algerian</vt:lpstr>
      <vt:lpstr>Arial</vt:lpstr>
      <vt:lpstr>Arial Black</vt:lpstr>
      <vt:lpstr>Arial Rounded MT Bold</vt:lpstr>
      <vt:lpstr>Bahnschrift SemiBold</vt:lpstr>
      <vt:lpstr>Trebuchet MS</vt:lpstr>
      <vt:lpstr>Tw Cen MT</vt:lpstr>
      <vt:lpstr>Áramkör</vt:lpstr>
      <vt:lpstr>All living things need water to survive</vt:lpstr>
      <vt:lpstr>Drink 2-3 liters a day</vt:lpstr>
      <vt:lpstr>A person can live 3 days without water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living things need water to survive</dc:title>
  <dc:creator>sára</dc:creator>
  <cp:lastModifiedBy>sára</cp:lastModifiedBy>
  <cp:revision>3</cp:revision>
  <dcterms:created xsi:type="dcterms:W3CDTF">2021-02-22T15:48:10Z</dcterms:created>
  <dcterms:modified xsi:type="dcterms:W3CDTF">2021-02-22T16:08:57Z</dcterms:modified>
</cp:coreProperties>
</file>