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09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0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06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57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4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6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8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7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975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929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6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44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65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F7E9AB-DA2C-4FC1-A7DF-5B1A381D5C8A}" type="datetimeFigureOut">
              <a:rPr lang="hu-HU" smtClean="0"/>
              <a:t>2021. 03. 06.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5D67DB-A4B4-420E-92B1-1B16D9C24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8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84376" y="24417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8000" dirty="0" err="1" smtClean="0"/>
              <a:t>Eco</a:t>
            </a:r>
            <a:r>
              <a:rPr lang="hu-HU" sz="8000" dirty="0" smtClean="0"/>
              <a:t> System of Lake Pétervására and Tarna </a:t>
            </a:r>
            <a:r>
              <a:rPr lang="hu-HU" sz="8000" smtClean="0"/>
              <a:t>Stream, Hungary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305665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Duck</a:t>
            </a:r>
            <a:endParaRPr lang="hu-HU" dirty="0"/>
          </a:p>
        </p:txBody>
      </p:sp>
      <p:pic>
        <p:nvPicPr>
          <p:cNvPr id="4" name="Tartalom helye 3" descr="&lt;strong&gt;duck&lt;/strong&gt; — Wiktionnai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86685"/>
            <a:ext cx="4572000" cy="3059430"/>
          </a:xfrm>
        </p:spPr>
      </p:pic>
    </p:spTree>
    <p:extLst>
      <p:ext uri="{BB962C8B-B14F-4D97-AF65-F5344CB8AC3E}">
        <p14:creationId xmlns:p14="http://schemas.microsoft.com/office/powerpoint/2010/main" val="132337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Lake </a:t>
            </a:r>
            <a:r>
              <a:rPr lang="hu-HU" dirty="0" err="1" smtClean="0"/>
              <a:t>shell</a:t>
            </a:r>
            <a:endParaRPr lang="hu-HU" dirty="0"/>
          </a:p>
        </p:txBody>
      </p:sp>
      <p:pic>
        <p:nvPicPr>
          <p:cNvPr id="1026" name="Picture 2" descr="TAVIKAGYLÓ :: Tisza-tó élővilá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4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Frog</a:t>
            </a:r>
            <a:endParaRPr lang="hu-HU" dirty="0"/>
          </a:p>
        </p:txBody>
      </p:sp>
      <p:pic>
        <p:nvPicPr>
          <p:cNvPr id="2050" name="Picture 2" descr="Kecskebéka –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48" y="2557463"/>
            <a:ext cx="397350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4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err="1" smtClean="0"/>
              <a:t>Catfish</a:t>
            </a:r>
            <a:endParaRPr lang="hu-HU" sz="6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7" y="2597150"/>
            <a:ext cx="4048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6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Pike</a:t>
            </a:r>
            <a:endParaRPr lang="hu-HU" sz="6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621" y="2557463"/>
            <a:ext cx="497875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err="1" smtClean="0"/>
              <a:t>Trout</a:t>
            </a:r>
            <a:endParaRPr lang="hu-HU" sz="6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887" y="2597150"/>
            <a:ext cx="48482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Eco</a:t>
            </a:r>
            <a:r>
              <a:rPr lang="hu-HU" dirty="0" smtClean="0"/>
              <a:t>-System of Tarna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90" y="2557463"/>
            <a:ext cx="2345419" cy="3317875"/>
          </a:xfrm>
        </p:spPr>
      </p:pic>
    </p:spTree>
    <p:extLst>
      <p:ext uri="{BB962C8B-B14F-4D97-AF65-F5344CB8AC3E}">
        <p14:creationId xmlns:p14="http://schemas.microsoft.com/office/powerpoint/2010/main" val="3504068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20</Words>
  <Application>Microsoft Office PowerPoint</Application>
  <PresentationFormat>Szélesvásznú</PresentationFormat>
  <Paragraphs>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Organikus</vt:lpstr>
      <vt:lpstr>Eco System of Lake Pétervására and Tarna Stream, Hungary</vt:lpstr>
      <vt:lpstr>Duck</vt:lpstr>
      <vt:lpstr>Lake shell</vt:lpstr>
      <vt:lpstr>Frog</vt:lpstr>
      <vt:lpstr>Catfish</vt:lpstr>
      <vt:lpstr>Pike</vt:lpstr>
      <vt:lpstr>Trout</vt:lpstr>
      <vt:lpstr>Eco-System of Tarna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of Hungary</dc:title>
  <dc:creator>User</dc:creator>
  <cp:lastModifiedBy>Pap Andrea Anikó</cp:lastModifiedBy>
  <cp:revision>3</cp:revision>
  <dcterms:created xsi:type="dcterms:W3CDTF">2021-02-20T21:05:52Z</dcterms:created>
  <dcterms:modified xsi:type="dcterms:W3CDTF">2021-03-06T20:33:45Z</dcterms:modified>
</cp:coreProperties>
</file>