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2C5E-10F7-4BAD-85D7-40B797B56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57F8D9-F8D6-47B7-8246-1DBE8276B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49587-DF38-46D2-9901-A61646836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3A4-5B9E-41ED-8A06-12CBABAEABB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0C83A-ED63-4B6A-BC33-840819946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3FF9F-59FC-4D7C-A547-1F40980CC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42E3-D60A-41EC-B30F-D54B4030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0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AFCB-E2D5-43A1-B491-A4D37CC7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812409-EDF1-4F3D-956C-BA78F13F6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C5612-93DE-4C4D-8BBB-39C6B20C3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3A4-5B9E-41ED-8A06-12CBABAEABB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DCE67-4E56-465A-93EA-B48C01346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DD91-B668-49A6-85F0-FAA41FFD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42E3-D60A-41EC-B30F-D54B4030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690C2-862C-4945-98F3-2ECEFD986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CF637-3A6E-4698-888E-D7CBA5060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911B8-CFF3-41F2-A27A-784F0314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3A4-5B9E-41ED-8A06-12CBABAEABB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0F052-6278-42EF-BB52-828C75FC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58C25-0531-4FD5-B2FD-1FE27D999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42E3-D60A-41EC-B30F-D54B4030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9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75776-EFC3-4F9E-B52B-38E01337B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12708-7842-40A5-B563-1B101F500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102E0-D489-47B9-BD05-1782C0600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3A4-5B9E-41ED-8A06-12CBABAEABB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9DEF9-A8D6-43C0-A0AC-D1570D54F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043BB-BDEA-424F-91C6-3F7D78212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42E3-D60A-41EC-B30F-D54B4030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2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437E6-59DE-4A18-AD9B-06FEFB44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B5CDF-961C-46C0-B6E3-D453C278D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FD738-A518-4329-8EF8-083DA3E29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3A4-5B9E-41ED-8A06-12CBABAEABB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D6F96-BB21-41F6-9DE5-DAED0146C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4C2B4-DC9C-4264-8C20-00D175A8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42E3-D60A-41EC-B30F-D54B4030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9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91406-0B50-4BCF-94A6-2A1E4623E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8DE54-3DC9-4C3C-AD36-A8C0F5E9D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D05FF-696A-4863-8DBE-8BF94B44E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98275-F6E2-46DB-9468-738FD166B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3A4-5B9E-41ED-8A06-12CBABAEABB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9D2AA-60C2-48CC-AD9C-E54735926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8DB10-8C01-4380-9D95-04C341D6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42E3-D60A-41EC-B30F-D54B4030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7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0D55D-61E8-42A7-8F95-D38CCD4DB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B61CA-3957-405B-8578-A58CDE2F5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3C28B-5506-4F94-A065-5F3F617D3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08EF83-0040-477B-AAD5-70FEDFFAE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6E8F1C-45B1-4FD5-AD7E-CF7102699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5EA3C7-E2C5-4D06-9AE5-FFE971BED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3A4-5B9E-41ED-8A06-12CBABAEABB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47F562-5B7F-41EC-B0F1-E33F9E40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D4EC92-75A9-4DB9-8134-CC52DF5D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42E3-D60A-41EC-B30F-D54B4030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7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A253-2BF6-48D2-A068-7609949F2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35F086-CC95-4CAE-A6EF-0FD35B862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3A4-5B9E-41ED-8A06-12CBABAEABB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18912-75DC-4185-BFB7-E6BA0C60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40184E-770D-4F69-820B-63F0C6E0C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42E3-D60A-41EC-B30F-D54B4030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8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69075A-1063-47A8-B104-04FC1ABD1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3A4-5B9E-41ED-8A06-12CBABAEABB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01DE3-2993-4D68-B6DA-ABEE0BE09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AA539-945A-4C1D-843B-B84073C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42E3-D60A-41EC-B30F-D54B4030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5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86F8E-0005-46A3-AA7A-2D4BAAC99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58661-90D0-47E7-9179-8E47B4BE1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6BB7F-630F-4F15-904D-7B1F97DC5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EDDC8-5AA0-4970-9F79-F0EC98EB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3A4-5B9E-41ED-8A06-12CBABAEABB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58A20-0A55-4660-BEB2-C21FB543F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9EF52-5FF2-45A5-AFC3-0938072CD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42E3-D60A-41EC-B30F-D54B4030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8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7FAF-97D9-4F55-85A3-3E2367FE9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8070C9-AFA7-488F-B623-A3DE34F7C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06D97A-41A8-4BE0-8CEA-C6B441437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CCB27-2077-4D42-B640-D80994692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3A4-5B9E-41ED-8A06-12CBABAEABB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F2133-6F2D-4872-B01A-98E27AF0B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5119E-2F7A-4AD6-B710-237811C0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42E3-D60A-41EC-B30F-D54B4030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0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F5A6F0-30EA-4D0D-B856-7B7412FF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43877-50B2-4C5C-8E7D-3DD82EF43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F406B-9E98-486B-8367-B909CF4FD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853A4-5B9E-41ED-8A06-12CBABAEABB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77FBC-6B19-4B91-8D8D-D62203F5E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DE537-A630-46ED-8CB1-2319F9004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F42E3-D60A-41EC-B30F-D54B4030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6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458BD0-D8BC-4F67-96F1-D8B95AD9A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WATER AND LİFE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 descr="A hand holding a world map&#10;&#10;Description automatically generated with low confidence">
            <a:extLst>
              <a:ext uri="{FF2B5EF4-FFF2-40B4-BE49-F238E27FC236}">
                <a16:creationId xmlns:a16="http://schemas.microsoft.com/office/drawing/2014/main" id="{573AE8B5-F456-46CC-98E8-00E4143FB9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3" r="23520" b="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78FCD0A-DDD2-464A-9462-967155E36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Defne</a:t>
            </a:r>
            <a:r>
              <a:rPr lang="en-US" sz="2000" dirty="0">
                <a:solidFill>
                  <a:srgbClr val="000000"/>
                </a:solidFill>
              </a:rPr>
              <a:t> KAÇMAZ</a:t>
            </a:r>
          </a:p>
        </p:txBody>
      </p:sp>
    </p:spTree>
    <p:extLst>
      <p:ext uri="{BB962C8B-B14F-4D97-AF65-F5344CB8AC3E}">
        <p14:creationId xmlns:p14="http://schemas.microsoft.com/office/powerpoint/2010/main" val="272017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8CC22-3B39-48D1-A5A0-FA94DAC1D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water in human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F22A5-0913-41EB-B906-48CF76903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Water is very important for living things to survive</a:t>
            </a:r>
          </a:p>
          <a:p>
            <a:r>
              <a:rPr lang="en-US" dirty="0"/>
              <a:t>We can only last 3 days without drinking water</a:t>
            </a:r>
          </a:p>
          <a:p>
            <a:r>
              <a:rPr lang="en-US" dirty="0"/>
              <a:t>Water is foundation of life </a:t>
            </a:r>
          </a:p>
          <a:p>
            <a:r>
              <a:rPr lang="en-US" dirty="0"/>
              <a:t>İf there was no water , it wouldn’t be alive </a:t>
            </a:r>
          </a:p>
          <a:p>
            <a:r>
              <a:rPr lang="en-US" dirty="0"/>
              <a:t>2/3 of the human body consists of water 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80F112F-92B0-4D09-8E9A-E9A37F4562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3" y="2620114"/>
            <a:ext cx="2746945" cy="339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96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10A13-7873-4BDE-BEC1-3D58AD896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systems in the human body require water to function </a:t>
            </a:r>
          </a:p>
          <a:p>
            <a:r>
              <a:rPr lang="en-US" dirty="0"/>
              <a:t>Water is also very important in hygiene </a:t>
            </a:r>
          </a:p>
          <a:p>
            <a:r>
              <a:rPr lang="en-US" dirty="0"/>
              <a:t>Water adjusts body temperature </a:t>
            </a:r>
          </a:p>
          <a:p>
            <a:r>
              <a:rPr lang="en-US" dirty="0"/>
              <a:t>Water is essential for the skin </a:t>
            </a:r>
          </a:p>
          <a:p>
            <a:r>
              <a:rPr lang="en-US" dirty="0"/>
              <a:t>İn short, WATER İS LİFE </a:t>
            </a:r>
          </a:p>
          <a:p>
            <a:endParaRPr lang="en-US" dirty="0"/>
          </a:p>
        </p:txBody>
      </p:sp>
      <p:pic>
        <p:nvPicPr>
          <p:cNvPr id="7" name="Picture 6" descr="A picture containing glass, porcelain&#10;&#10;Description automatically generated">
            <a:extLst>
              <a:ext uri="{FF2B5EF4-FFF2-40B4-BE49-F238E27FC236}">
                <a16:creationId xmlns:a16="http://schemas.microsoft.com/office/drawing/2014/main" id="{93EC0F3F-A3F3-437F-A3C3-CF0DBBD3F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362" y="309562"/>
            <a:ext cx="22955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68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FCB17D-E72B-43A3-BC86-A54F13414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</a:rPr>
              <a:t>WHY İS WATER IMPORTANT </a:t>
            </a:r>
          </a:p>
        </p:txBody>
      </p:sp>
      <p:pic>
        <p:nvPicPr>
          <p:cNvPr id="1026" name="Picture 2" descr="Yaşamın Temel Kaynağı: SU | GE Türkiye Blog">
            <a:extLst>
              <a:ext uri="{FF2B5EF4-FFF2-40B4-BE49-F238E27FC236}">
                <a16:creationId xmlns:a16="http://schemas.microsoft.com/office/drawing/2014/main" id="{BB18B577-D355-4C95-A635-BFFA812B56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02" r="-1" b="6699"/>
          <a:stretch/>
        </p:blipFill>
        <p:spPr bwMode="auto">
          <a:xfrm>
            <a:off x="841248" y="2516777"/>
            <a:ext cx="6236208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0D282-84D4-4333-916A-67247F6F5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r>
              <a:rPr lang="en-US" sz="1200"/>
              <a:t>Saliva </a:t>
            </a:r>
          </a:p>
          <a:p>
            <a:r>
              <a:rPr lang="en-US" sz="1200"/>
              <a:t>Body Temparature</a:t>
            </a:r>
          </a:p>
          <a:p>
            <a:r>
              <a:rPr lang="en-US" sz="1200"/>
              <a:t>Toxins</a:t>
            </a:r>
          </a:p>
          <a:p>
            <a:r>
              <a:rPr lang="en-US" sz="1200"/>
              <a:t>Digestion</a:t>
            </a:r>
          </a:p>
          <a:p>
            <a:r>
              <a:rPr lang="en-US" sz="1200"/>
              <a:t>Nutrients</a:t>
            </a:r>
          </a:p>
          <a:p>
            <a:r>
              <a:rPr lang="en-US" sz="1200"/>
              <a:t>Physical activity</a:t>
            </a:r>
          </a:p>
          <a:p>
            <a:r>
              <a:rPr lang="en-US" sz="1200"/>
              <a:t>Energy</a:t>
            </a:r>
          </a:p>
          <a:p>
            <a:r>
              <a:rPr lang="en-US" sz="1200"/>
              <a:t>Immunity</a:t>
            </a:r>
          </a:p>
          <a:p>
            <a:r>
              <a:rPr lang="en-US" sz="1200"/>
              <a:t>Anti-aging</a:t>
            </a:r>
          </a:p>
          <a:p>
            <a:r>
              <a:rPr lang="en-US" sz="1200"/>
              <a:t>Dehydration</a:t>
            </a:r>
          </a:p>
          <a:p>
            <a:r>
              <a:rPr lang="en-US" sz="1200"/>
              <a:t>Circulation</a:t>
            </a:r>
          </a:p>
          <a:p>
            <a:r>
              <a:rPr lang="en-US" sz="1200"/>
              <a:t>Bowel movements</a:t>
            </a:r>
          </a:p>
          <a:p>
            <a:pPr marL="0" indent="0">
              <a:buNone/>
            </a:pPr>
            <a:endParaRPr lang="en-US" sz="1200"/>
          </a:p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8694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WATER AND LİFE</vt:lpstr>
      <vt:lpstr>The importance of water in human life</vt:lpstr>
      <vt:lpstr>PowerPoint Presentation</vt:lpstr>
      <vt:lpstr>WHY İS WATER IMPORTANT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AND LİFE</dc:title>
  <dc:creator>Kacmaz, Onur (Nokia - TR/Istanbul)</dc:creator>
  <cp:lastModifiedBy>Kacmaz, Onur (Nokia - TR/Istanbul)</cp:lastModifiedBy>
  <cp:revision>7</cp:revision>
  <dcterms:created xsi:type="dcterms:W3CDTF">2021-02-23T16:52:39Z</dcterms:created>
  <dcterms:modified xsi:type="dcterms:W3CDTF">2021-02-23T17:52:47Z</dcterms:modified>
</cp:coreProperties>
</file>