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02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183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23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041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732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419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46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36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47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7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533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FE5CEF0-7AB3-478D-A39C-74EA3018765F}" type="datetimeFigureOut">
              <a:rPr lang="hu-HU" smtClean="0"/>
              <a:t>2021. 02. 22.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9CC31B1-5B8F-4F45-ABB4-9F71BB681C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428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u="sng" dirty="0" smtClean="0">
                <a:latin typeface="Arial Black" panose="020B0A04020102020204" pitchFamily="34" charset="0"/>
              </a:rPr>
              <a:t>The </a:t>
            </a:r>
            <a:r>
              <a:rPr lang="hu-HU" u="sng" dirty="0" err="1" smtClean="0">
                <a:latin typeface="Arial Black" panose="020B0A04020102020204" pitchFamily="34" charset="0"/>
              </a:rPr>
              <a:t>Water</a:t>
            </a:r>
            <a:r>
              <a:rPr lang="hu-HU" u="sng" dirty="0" smtClean="0">
                <a:latin typeface="Arial Black" panose="020B0A04020102020204" pitchFamily="34" charset="0"/>
              </a:rPr>
              <a:t> and Life</a:t>
            </a:r>
            <a:endParaRPr lang="hu-HU" u="sng" dirty="0">
              <a:latin typeface="Arial Black" panose="020B0A040201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25738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Drink</a:t>
            </a:r>
            <a:r>
              <a:rPr lang="hu-HU" dirty="0" smtClean="0"/>
              <a:t> 3-4 </a:t>
            </a:r>
            <a:r>
              <a:rPr lang="hu-HU" dirty="0" err="1" smtClean="0"/>
              <a:t>liters</a:t>
            </a:r>
            <a:r>
              <a:rPr lang="hu-HU" dirty="0" smtClean="0"/>
              <a:t> a </a:t>
            </a:r>
            <a:r>
              <a:rPr lang="hu-HU" dirty="0" err="1" smtClean="0"/>
              <a:t>day</a:t>
            </a:r>
            <a:r>
              <a:rPr lang="hu-HU" dirty="0" smtClean="0"/>
              <a:t>!</a:t>
            </a:r>
            <a:endParaRPr lang="hu-HU" dirty="0"/>
          </a:p>
        </p:txBody>
      </p:sp>
      <p:pic>
        <p:nvPicPr>
          <p:cNvPr id="1026" name="Picture 2" descr="Vizes Palack, Sport Palack, Víz, Sport, Fitnes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240" y="2051119"/>
            <a:ext cx="2103437" cy="420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11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Esecial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plants</a:t>
            </a:r>
            <a:r>
              <a:rPr lang="hu-HU" dirty="0" smtClean="0"/>
              <a:t>, </a:t>
            </a:r>
            <a:r>
              <a:rPr lang="hu-HU" dirty="0" err="1" smtClean="0"/>
              <a:t>animals</a:t>
            </a:r>
            <a:r>
              <a:rPr lang="hu-HU" dirty="0" smtClean="0"/>
              <a:t> and </a:t>
            </a:r>
            <a:r>
              <a:rPr lang="hu-HU" dirty="0" err="1" smtClean="0"/>
              <a:t>humans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40" y="2528208"/>
            <a:ext cx="3305175" cy="32385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371" y="2528208"/>
            <a:ext cx="3171825" cy="32385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4123" y="2751700"/>
            <a:ext cx="4467248" cy="279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15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live</a:t>
            </a:r>
            <a:r>
              <a:rPr lang="hu-HU" dirty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3 </a:t>
            </a:r>
            <a:r>
              <a:rPr lang="hu-HU" dirty="0" err="1" smtClean="0"/>
              <a:t>days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3385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zomány">
  <a:themeElements>
    <a:clrScheme name="Paszomán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zomán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zomán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TM03090430[[fn=Sávos]]</Template>
  <TotalTime>30</TotalTime>
  <Words>27</Words>
  <Application>Microsoft Office PowerPoint</Application>
  <PresentationFormat>Szélesvásznú</PresentationFormat>
  <Paragraphs>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Corbel</vt:lpstr>
      <vt:lpstr>Wingdings</vt:lpstr>
      <vt:lpstr>Paszomány</vt:lpstr>
      <vt:lpstr>The Water and Life</vt:lpstr>
      <vt:lpstr>Drink 3-4 liters a day!</vt:lpstr>
      <vt:lpstr>Esecial for plants, animals and humans</vt:lpstr>
      <vt:lpstr>A person can be live for 3 days without water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and Life</dc:title>
  <dc:creator>Felhasználó</dc:creator>
  <cp:lastModifiedBy>Felhasználó</cp:lastModifiedBy>
  <cp:revision>2</cp:revision>
  <dcterms:created xsi:type="dcterms:W3CDTF">2021-02-22T16:00:52Z</dcterms:created>
  <dcterms:modified xsi:type="dcterms:W3CDTF">2021-02-22T16:30:57Z</dcterms:modified>
</cp:coreProperties>
</file>